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8"/>
  </p:notesMasterIdLst>
  <p:sldIdLst>
    <p:sldId id="479" r:id="rId2"/>
    <p:sldId id="302" r:id="rId3"/>
    <p:sldId id="303" r:id="rId4"/>
    <p:sldId id="272" r:id="rId5"/>
    <p:sldId id="279" r:id="rId6"/>
    <p:sldId id="259" r:id="rId7"/>
    <p:sldId id="315" r:id="rId8"/>
    <p:sldId id="321" r:id="rId9"/>
    <p:sldId id="316" r:id="rId10"/>
    <p:sldId id="480" r:id="rId11"/>
    <p:sldId id="481" r:id="rId12"/>
    <p:sldId id="318" r:id="rId13"/>
    <p:sldId id="261" r:id="rId14"/>
    <p:sldId id="475" r:id="rId15"/>
    <p:sldId id="262" r:id="rId16"/>
    <p:sldId id="31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3F92BA-131F-4336-A072-5BB789E7F8E6}" v="2" dt="2021-08-31T05:47:11.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41" autoAdjust="0"/>
  </p:normalViewPr>
  <p:slideViewPr>
    <p:cSldViewPr snapToGrid="0">
      <p:cViewPr varScale="1">
        <p:scale>
          <a:sx n="63" d="100"/>
          <a:sy n="63" d="100"/>
        </p:scale>
        <p:origin x="142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arding" userId="77c0ee91dd73131a" providerId="LiveId" clId="{BDA71ED4-EE2C-482E-B278-E9DB294C8C12}"/>
    <pc:docChg chg="custSel addSld delSld modSld">
      <pc:chgData name="David Harding" userId="77c0ee91dd73131a" providerId="LiveId" clId="{BDA71ED4-EE2C-482E-B278-E9DB294C8C12}" dt="2021-08-25T04:24:17.876" v="345" actId="47"/>
      <pc:docMkLst>
        <pc:docMk/>
      </pc:docMkLst>
      <pc:sldChg chg="addSp delSp modSp">
        <pc:chgData name="David Harding" userId="77c0ee91dd73131a" providerId="LiveId" clId="{BDA71ED4-EE2C-482E-B278-E9DB294C8C12}" dt="2021-08-25T04:20:02.900" v="333"/>
        <pc:sldMkLst>
          <pc:docMk/>
          <pc:sldMk cId="2778867467" sldId="261"/>
        </pc:sldMkLst>
        <pc:picChg chg="del">
          <ac:chgData name="David Harding" userId="77c0ee91dd73131a" providerId="LiveId" clId="{BDA71ED4-EE2C-482E-B278-E9DB294C8C12}" dt="2021-08-25T04:20:02.900" v="333"/>
          <ac:picMkLst>
            <pc:docMk/>
            <pc:sldMk cId="2778867467" sldId="261"/>
            <ac:picMk id="3" creationId="{4A366B43-99F3-42B9-AEC7-891B51D834D3}"/>
          </ac:picMkLst>
        </pc:picChg>
        <pc:picChg chg="add mod">
          <ac:chgData name="David Harding" userId="77c0ee91dd73131a" providerId="LiveId" clId="{BDA71ED4-EE2C-482E-B278-E9DB294C8C12}" dt="2021-08-25T04:20:02.900" v="333"/>
          <ac:picMkLst>
            <pc:docMk/>
            <pc:sldMk cId="2778867467" sldId="261"/>
            <ac:picMk id="4" creationId="{3F1C6E83-4C45-40FD-ADB7-FE202346C2E1}"/>
          </ac:picMkLst>
        </pc:picChg>
      </pc:sldChg>
      <pc:sldChg chg="addSp delSp modSp">
        <pc:chgData name="David Harding" userId="77c0ee91dd73131a" providerId="LiveId" clId="{BDA71ED4-EE2C-482E-B278-E9DB294C8C12}" dt="2021-08-25T04:05:03.171" v="329"/>
        <pc:sldMkLst>
          <pc:docMk/>
          <pc:sldMk cId="3672611017" sldId="272"/>
        </pc:sldMkLst>
        <pc:picChg chg="add mod">
          <ac:chgData name="David Harding" userId="77c0ee91dd73131a" providerId="LiveId" clId="{BDA71ED4-EE2C-482E-B278-E9DB294C8C12}" dt="2021-08-25T04:05:03.171" v="329"/>
          <ac:picMkLst>
            <pc:docMk/>
            <pc:sldMk cId="3672611017" sldId="272"/>
            <ac:picMk id="4" creationId="{C0CEB102-1458-43D9-AA7D-9FBBC0277857}"/>
          </ac:picMkLst>
        </pc:picChg>
        <pc:picChg chg="del">
          <ac:chgData name="David Harding" userId="77c0ee91dd73131a" providerId="LiveId" clId="{BDA71ED4-EE2C-482E-B278-E9DB294C8C12}" dt="2021-08-25T04:05:03.171" v="329"/>
          <ac:picMkLst>
            <pc:docMk/>
            <pc:sldMk cId="3672611017" sldId="272"/>
            <ac:picMk id="7" creationId="{E1E64308-1C27-485E-95F5-631FDDB12FB2}"/>
          </ac:picMkLst>
        </pc:picChg>
      </pc:sldChg>
      <pc:sldChg chg="addSp delSp modSp">
        <pc:chgData name="David Harding" userId="77c0ee91dd73131a" providerId="LiveId" clId="{BDA71ED4-EE2C-482E-B278-E9DB294C8C12}" dt="2021-08-25T04:07:48.060" v="330"/>
        <pc:sldMkLst>
          <pc:docMk/>
          <pc:sldMk cId="1276250997" sldId="279"/>
        </pc:sldMkLst>
        <pc:picChg chg="del">
          <ac:chgData name="David Harding" userId="77c0ee91dd73131a" providerId="LiveId" clId="{BDA71ED4-EE2C-482E-B278-E9DB294C8C12}" dt="2021-08-25T04:07:48.060" v="330"/>
          <ac:picMkLst>
            <pc:docMk/>
            <pc:sldMk cId="1276250997" sldId="279"/>
            <ac:picMk id="4" creationId="{82C5188A-B004-4E00-88B9-B3B8A0BEA027}"/>
          </ac:picMkLst>
        </pc:picChg>
        <pc:picChg chg="add mod">
          <ac:chgData name="David Harding" userId="77c0ee91dd73131a" providerId="LiveId" clId="{BDA71ED4-EE2C-482E-B278-E9DB294C8C12}" dt="2021-08-25T04:07:48.060" v="330"/>
          <ac:picMkLst>
            <pc:docMk/>
            <pc:sldMk cId="1276250997" sldId="279"/>
            <ac:picMk id="5" creationId="{F172AEED-2820-4B46-93A3-523777547B42}"/>
          </ac:picMkLst>
        </pc:picChg>
      </pc:sldChg>
      <pc:sldChg chg="addSp delSp modSp">
        <pc:chgData name="David Harding" userId="77c0ee91dd73131a" providerId="LiveId" clId="{BDA71ED4-EE2C-482E-B278-E9DB294C8C12}" dt="2021-08-25T00:03:36.228" v="323"/>
        <pc:sldMkLst>
          <pc:docMk/>
          <pc:sldMk cId="4276360455" sldId="315"/>
        </pc:sldMkLst>
        <pc:picChg chg="del">
          <ac:chgData name="David Harding" userId="77c0ee91dd73131a" providerId="LiveId" clId="{BDA71ED4-EE2C-482E-B278-E9DB294C8C12}" dt="2021-08-25T00:03:36.228" v="323"/>
          <ac:picMkLst>
            <pc:docMk/>
            <pc:sldMk cId="4276360455" sldId="315"/>
            <ac:picMk id="4" creationId="{D4BC98C8-C616-4A27-A260-6143C439E636}"/>
          </ac:picMkLst>
        </pc:picChg>
        <pc:picChg chg="add mod">
          <ac:chgData name="David Harding" userId="77c0ee91dd73131a" providerId="LiveId" clId="{BDA71ED4-EE2C-482E-B278-E9DB294C8C12}" dt="2021-08-25T00:03:36.228" v="323"/>
          <ac:picMkLst>
            <pc:docMk/>
            <pc:sldMk cId="4276360455" sldId="315"/>
            <ac:picMk id="5" creationId="{0A1EBC2A-41D5-4732-BAA6-DDCE9B73F71F}"/>
          </ac:picMkLst>
        </pc:picChg>
      </pc:sldChg>
      <pc:sldChg chg="addSp delSp modSp">
        <pc:chgData name="David Harding" userId="77c0ee91dd73131a" providerId="LiveId" clId="{BDA71ED4-EE2C-482E-B278-E9DB294C8C12}" dt="2021-08-25T00:04:51.338" v="325"/>
        <pc:sldMkLst>
          <pc:docMk/>
          <pc:sldMk cId="2789011584" sldId="316"/>
        </pc:sldMkLst>
        <pc:picChg chg="del">
          <ac:chgData name="David Harding" userId="77c0ee91dd73131a" providerId="LiveId" clId="{BDA71ED4-EE2C-482E-B278-E9DB294C8C12}" dt="2021-08-25T00:04:51.338" v="325"/>
          <ac:picMkLst>
            <pc:docMk/>
            <pc:sldMk cId="2789011584" sldId="316"/>
            <ac:picMk id="4" creationId="{5D635B15-37C3-4142-A8E8-1C70A12377CC}"/>
          </ac:picMkLst>
        </pc:picChg>
        <pc:picChg chg="add mod">
          <ac:chgData name="David Harding" userId="77c0ee91dd73131a" providerId="LiveId" clId="{BDA71ED4-EE2C-482E-B278-E9DB294C8C12}" dt="2021-08-25T00:04:51.338" v="325"/>
          <ac:picMkLst>
            <pc:docMk/>
            <pc:sldMk cId="2789011584" sldId="316"/>
            <ac:picMk id="5" creationId="{764C440F-944F-4CED-A20D-8517A942435F}"/>
          </ac:picMkLst>
        </pc:picChg>
      </pc:sldChg>
      <pc:sldChg chg="modSp mod">
        <pc:chgData name="David Harding" userId="77c0ee91dd73131a" providerId="LiveId" clId="{BDA71ED4-EE2C-482E-B278-E9DB294C8C12}" dt="2021-08-25T04:24:02.477" v="343" actId="122"/>
        <pc:sldMkLst>
          <pc:docMk/>
          <pc:sldMk cId="3814650911" sldId="319"/>
        </pc:sldMkLst>
        <pc:spChg chg="mod">
          <ac:chgData name="David Harding" userId="77c0ee91dd73131a" providerId="LiveId" clId="{BDA71ED4-EE2C-482E-B278-E9DB294C8C12}" dt="2021-08-25T04:24:02.477" v="343" actId="122"/>
          <ac:spMkLst>
            <pc:docMk/>
            <pc:sldMk cId="3814650911" sldId="319"/>
            <ac:spMk id="2" creationId="{97997A07-EDDD-4104-BC1B-9A5AC3B82B6C}"/>
          </ac:spMkLst>
        </pc:spChg>
      </pc:sldChg>
      <pc:sldChg chg="addSp delSp modSp mod modNotesTx">
        <pc:chgData name="David Harding" userId="77c0ee91dd73131a" providerId="LiveId" clId="{BDA71ED4-EE2C-482E-B278-E9DB294C8C12}" dt="2021-08-25T00:04:30.962" v="324"/>
        <pc:sldMkLst>
          <pc:docMk/>
          <pc:sldMk cId="2149362624" sldId="321"/>
        </pc:sldMkLst>
        <pc:spChg chg="mod">
          <ac:chgData name="David Harding" userId="77c0ee91dd73131a" providerId="LiveId" clId="{BDA71ED4-EE2C-482E-B278-E9DB294C8C12}" dt="2021-08-24T23:56:49.769" v="222" actId="14100"/>
          <ac:spMkLst>
            <pc:docMk/>
            <pc:sldMk cId="2149362624" sldId="321"/>
            <ac:spMk id="3" creationId="{4AEFE33E-65F6-4D63-BCAD-0D7F6974DD61}"/>
          </ac:spMkLst>
        </pc:spChg>
        <pc:picChg chg="del">
          <ac:chgData name="David Harding" userId="77c0ee91dd73131a" providerId="LiveId" clId="{BDA71ED4-EE2C-482E-B278-E9DB294C8C12}" dt="2021-08-25T00:04:30.962" v="324"/>
          <ac:picMkLst>
            <pc:docMk/>
            <pc:sldMk cId="2149362624" sldId="321"/>
            <ac:picMk id="4" creationId="{6ABB87E2-3101-4A13-A202-DA982989DEA4}"/>
          </ac:picMkLst>
        </pc:picChg>
        <pc:picChg chg="add mod">
          <ac:chgData name="David Harding" userId="77c0ee91dd73131a" providerId="LiveId" clId="{BDA71ED4-EE2C-482E-B278-E9DB294C8C12}" dt="2021-08-25T00:04:30.962" v="324"/>
          <ac:picMkLst>
            <pc:docMk/>
            <pc:sldMk cId="2149362624" sldId="321"/>
            <ac:picMk id="5" creationId="{9FD2443D-10BA-434D-B160-2A2D8B359C3B}"/>
          </ac:picMkLst>
        </pc:picChg>
      </pc:sldChg>
      <pc:sldChg chg="addSp delSp modSp">
        <pc:chgData name="David Harding" userId="77c0ee91dd73131a" providerId="LiveId" clId="{BDA71ED4-EE2C-482E-B278-E9DB294C8C12}" dt="2021-08-25T04:22:12.766" v="335"/>
        <pc:sldMkLst>
          <pc:docMk/>
          <pc:sldMk cId="4012133654" sldId="475"/>
        </pc:sldMkLst>
        <pc:picChg chg="del">
          <ac:chgData name="David Harding" userId="77c0ee91dd73131a" providerId="LiveId" clId="{BDA71ED4-EE2C-482E-B278-E9DB294C8C12}" dt="2021-08-25T04:21:38.089" v="334"/>
          <ac:picMkLst>
            <pc:docMk/>
            <pc:sldMk cId="4012133654" sldId="475"/>
            <ac:picMk id="5" creationId="{301AE665-4B11-4DC4-9335-EDB988122647}"/>
          </ac:picMkLst>
        </pc:picChg>
        <pc:picChg chg="add del mod">
          <ac:chgData name="David Harding" userId="77c0ee91dd73131a" providerId="LiveId" clId="{BDA71ED4-EE2C-482E-B278-E9DB294C8C12}" dt="2021-08-25T04:22:12.766" v="335"/>
          <ac:picMkLst>
            <pc:docMk/>
            <pc:sldMk cId="4012133654" sldId="475"/>
            <ac:picMk id="6" creationId="{AA93FC54-8010-451F-928F-75684D483AF0}"/>
          </ac:picMkLst>
        </pc:picChg>
        <pc:picChg chg="add mod">
          <ac:chgData name="David Harding" userId="77c0ee91dd73131a" providerId="LiveId" clId="{BDA71ED4-EE2C-482E-B278-E9DB294C8C12}" dt="2021-08-25T04:22:12.766" v="335"/>
          <ac:picMkLst>
            <pc:docMk/>
            <pc:sldMk cId="4012133654" sldId="475"/>
            <ac:picMk id="7" creationId="{3E5566FC-FDE7-42C1-B0D0-246C170BAC97}"/>
          </ac:picMkLst>
        </pc:picChg>
      </pc:sldChg>
      <pc:sldChg chg="del">
        <pc:chgData name="David Harding" userId="77c0ee91dd73131a" providerId="LiveId" clId="{BDA71ED4-EE2C-482E-B278-E9DB294C8C12}" dt="2021-08-25T04:24:08.043" v="344" actId="47"/>
        <pc:sldMkLst>
          <pc:docMk/>
          <pc:sldMk cId="2975097712" sldId="476"/>
        </pc:sldMkLst>
      </pc:sldChg>
      <pc:sldChg chg="del">
        <pc:chgData name="David Harding" userId="77c0ee91dd73131a" providerId="LiveId" clId="{BDA71ED4-EE2C-482E-B278-E9DB294C8C12}" dt="2021-08-25T04:24:17.876" v="345" actId="47"/>
        <pc:sldMkLst>
          <pc:docMk/>
          <pc:sldMk cId="2322777522" sldId="477"/>
        </pc:sldMkLst>
      </pc:sldChg>
      <pc:sldChg chg="del">
        <pc:chgData name="David Harding" userId="77c0ee91dd73131a" providerId="LiveId" clId="{BDA71ED4-EE2C-482E-B278-E9DB294C8C12}" dt="2021-08-25T04:24:17.876" v="345" actId="47"/>
        <pc:sldMkLst>
          <pc:docMk/>
          <pc:sldMk cId="1946548199" sldId="478"/>
        </pc:sldMkLst>
      </pc:sldChg>
      <pc:sldChg chg="addSp delSp modSp">
        <pc:chgData name="David Harding" userId="77c0ee91dd73131a" providerId="LiveId" clId="{BDA71ED4-EE2C-482E-B278-E9DB294C8C12}" dt="2021-08-25T01:26:25.465" v="328"/>
        <pc:sldMkLst>
          <pc:docMk/>
          <pc:sldMk cId="438063380" sldId="479"/>
        </pc:sldMkLst>
        <pc:picChg chg="del">
          <ac:chgData name="David Harding" userId="77c0ee91dd73131a" providerId="LiveId" clId="{BDA71ED4-EE2C-482E-B278-E9DB294C8C12}" dt="2021-08-25T01:26:25.465" v="328"/>
          <ac:picMkLst>
            <pc:docMk/>
            <pc:sldMk cId="438063380" sldId="479"/>
            <ac:picMk id="4" creationId="{F56DA401-257D-4EA5-B3E2-CF15D0B6C863}"/>
          </ac:picMkLst>
        </pc:picChg>
        <pc:picChg chg="add mod">
          <ac:chgData name="David Harding" userId="77c0ee91dd73131a" providerId="LiveId" clId="{BDA71ED4-EE2C-482E-B278-E9DB294C8C12}" dt="2021-08-25T01:26:25.465" v="328"/>
          <ac:picMkLst>
            <pc:docMk/>
            <pc:sldMk cId="438063380" sldId="479"/>
            <ac:picMk id="5" creationId="{547D2DED-0468-49CB-ABEC-C530F3D0E28D}"/>
          </ac:picMkLst>
        </pc:picChg>
      </pc:sldChg>
      <pc:sldChg chg="addSp delSp modSp mod modNotesTx">
        <pc:chgData name="David Harding" userId="77c0ee91dd73131a" providerId="LiveId" clId="{BDA71ED4-EE2C-482E-B278-E9DB294C8C12}" dt="2021-08-25T00:05:29.339" v="326"/>
        <pc:sldMkLst>
          <pc:docMk/>
          <pc:sldMk cId="3383464920" sldId="480"/>
        </pc:sldMkLst>
        <pc:spChg chg="mod">
          <ac:chgData name="David Harding" userId="77c0ee91dd73131a" providerId="LiveId" clId="{BDA71ED4-EE2C-482E-B278-E9DB294C8C12}" dt="2021-08-24T23:36:31.729" v="1" actId="6549"/>
          <ac:spMkLst>
            <pc:docMk/>
            <pc:sldMk cId="3383464920" sldId="480"/>
            <ac:spMk id="2" creationId="{0823E134-C191-4543-86DD-1C0A2D38FEEA}"/>
          </ac:spMkLst>
        </pc:spChg>
        <pc:graphicFrameChg chg="mod">
          <ac:chgData name="David Harding" userId="77c0ee91dd73131a" providerId="LiveId" clId="{BDA71ED4-EE2C-482E-B278-E9DB294C8C12}" dt="2021-08-24T23:44:41.893" v="33" actId="6549"/>
          <ac:graphicFrameMkLst>
            <pc:docMk/>
            <pc:sldMk cId="3383464920" sldId="480"/>
            <ac:graphicFrameMk id="4" creationId="{BC40A281-66E0-4A5E-8601-BBC61BB52712}"/>
          </ac:graphicFrameMkLst>
        </pc:graphicFrameChg>
        <pc:picChg chg="add mod">
          <ac:chgData name="David Harding" userId="77c0ee91dd73131a" providerId="LiveId" clId="{BDA71ED4-EE2C-482E-B278-E9DB294C8C12}" dt="2021-08-25T00:05:29.339" v="326"/>
          <ac:picMkLst>
            <pc:docMk/>
            <pc:sldMk cId="3383464920" sldId="480"/>
            <ac:picMk id="3" creationId="{2B2DB2E8-E7C0-43E2-8A9F-07F7620B82F7}"/>
          </ac:picMkLst>
        </pc:picChg>
        <pc:picChg chg="del">
          <ac:chgData name="David Harding" userId="77c0ee91dd73131a" providerId="LiveId" clId="{BDA71ED4-EE2C-482E-B278-E9DB294C8C12}" dt="2021-08-25T00:05:29.339" v="326"/>
          <ac:picMkLst>
            <pc:docMk/>
            <pc:sldMk cId="3383464920" sldId="480"/>
            <ac:picMk id="5" creationId="{FDEA9E88-140D-4889-9AB2-5BE930E3339F}"/>
          </ac:picMkLst>
        </pc:picChg>
      </pc:sldChg>
      <pc:sldChg chg="addSp delSp modSp add modNotesTx">
        <pc:chgData name="David Harding" userId="77c0ee91dd73131a" providerId="LiveId" clId="{BDA71ED4-EE2C-482E-B278-E9DB294C8C12}" dt="2021-08-25T04:15:39.904" v="332"/>
        <pc:sldMkLst>
          <pc:docMk/>
          <pc:sldMk cId="1371272305" sldId="481"/>
        </pc:sldMkLst>
        <pc:picChg chg="add del mod">
          <ac:chgData name="David Harding" userId="77c0ee91dd73131a" providerId="LiveId" clId="{BDA71ED4-EE2C-482E-B278-E9DB294C8C12}" dt="2021-08-25T04:13:23.202" v="331"/>
          <ac:picMkLst>
            <pc:docMk/>
            <pc:sldMk cId="1371272305" sldId="481"/>
            <ac:picMk id="3" creationId="{2C1CB3D8-5134-41EF-84C9-5753261D86AC}"/>
          </ac:picMkLst>
        </pc:picChg>
        <pc:picChg chg="add del mod">
          <ac:chgData name="David Harding" userId="77c0ee91dd73131a" providerId="LiveId" clId="{BDA71ED4-EE2C-482E-B278-E9DB294C8C12}" dt="2021-08-25T04:15:39.904" v="332"/>
          <ac:picMkLst>
            <pc:docMk/>
            <pc:sldMk cId="1371272305" sldId="481"/>
            <ac:picMk id="5" creationId="{2B915F84-6EC2-4E35-98E6-92518FD7878F}"/>
          </ac:picMkLst>
        </pc:picChg>
        <pc:picChg chg="del">
          <ac:chgData name="David Harding" userId="77c0ee91dd73131a" providerId="LiveId" clId="{BDA71ED4-EE2C-482E-B278-E9DB294C8C12}" dt="2021-08-25T00:06:43.683" v="327"/>
          <ac:picMkLst>
            <pc:docMk/>
            <pc:sldMk cId="1371272305" sldId="481"/>
            <ac:picMk id="5" creationId="{FDEA9E88-140D-4889-9AB2-5BE930E3339F}"/>
          </ac:picMkLst>
        </pc:picChg>
        <pc:picChg chg="add mod">
          <ac:chgData name="David Harding" userId="77c0ee91dd73131a" providerId="LiveId" clId="{BDA71ED4-EE2C-482E-B278-E9DB294C8C12}" dt="2021-08-25T04:15:39.904" v="332"/>
          <ac:picMkLst>
            <pc:docMk/>
            <pc:sldMk cId="1371272305" sldId="481"/>
            <ac:picMk id="6" creationId="{6F987171-3F71-4902-B195-416C53E50D53}"/>
          </ac:picMkLst>
        </pc:picChg>
      </pc:sldChg>
    </pc:docChg>
  </pc:docChgLst>
  <pc:docChgLst>
    <pc:chgData name="David Harding" userId="77c0ee91dd73131a" providerId="LiveId" clId="{903F92BA-131F-4336-A072-5BB789E7F8E6}"/>
    <pc:docChg chg="mod modSld">
      <pc:chgData name="David Harding" userId="77c0ee91dd73131a" providerId="LiveId" clId="{903F92BA-131F-4336-A072-5BB789E7F8E6}" dt="2021-08-31T05:53:14.879" v="16"/>
      <pc:docMkLst>
        <pc:docMk/>
      </pc:docMkLst>
      <pc:sldChg chg="modSp mod">
        <pc:chgData name="David Harding" userId="77c0ee91dd73131a" providerId="LiveId" clId="{903F92BA-131F-4336-A072-5BB789E7F8E6}" dt="2021-08-31T05:52:36.149" v="15" actId="20577"/>
        <pc:sldMkLst>
          <pc:docMk/>
          <pc:sldMk cId="170015270" sldId="302"/>
        </pc:sldMkLst>
        <pc:spChg chg="mod">
          <ac:chgData name="David Harding" userId="77c0ee91dd73131a" providerId="LiveId" clId="{903F92BA-131F-4336-A072-5BB789E7F8E6}" dt="2021-08-31T05:52:36.149" v="15" actId="20577"/>
          <ac:spMkLst>
            <pc:docMk/>
            <pc:sldMk cId="170015270" sldId="302"/>
            <ac:spMk id="3" creationId="{DB40FA88-AE9B-4D95-B5AD-19E23BA0D828}"/>
          </ac:spMkLst>
        </pc:spChg>
      </pc:sldChg>
    </pc:docChg>
  </pc:docChgLst>
  <pc:docChgLst>
    <pc:chgData name="David Harding" userId="77c0ee91dd73131a" providerId="LiveId" clId="{C247810F-4495-47C5-828A-EB9226E26A85}"/>
    <pc:docChg chg="undo redo custSel addSld delSld modSld">
      <pc:chgData name="David Harding" userId="77c0ee91dd73131a" providerId="LiveId" clId="{C247810F-4495-47C5-828A-EB9226E26A85}" dt="2021-08-20T05:10:04.431" v="3139" actId="6549"/>
      <pc:docMkLst>
        <pc:docMk/>
      </pc:docMkLst>
      <pc:sldChg chg="addSp delSp modSp new del mod setBg setClrOvrMap delDesignElem">
        <pc:chgData name="David Harding" userId="77c0ee91dd73131a" providerId="LiveId" clId="{C247810F-4495-47C5-828A-EB9226E26A85}" dt="2021-08-18T04:53:04.537" v="1106" actId="47"/>
        <pc:sldMkLst>
          <pc:docMk/>
          <pc:sldMk cId="1188097449" sldId="256"/>
        </pc:sldMkLst>
        <pc:spChg chg="mod">
          <ac:chgData name="David Harding" userId="77c0ee91dd73131a" providerId="LiveId" clId="{C247810F-4495-47C5-828A-EB9226E26A85}" dt="2021-08-18T02:17:20.959" v="818" actId="14100"/>
          <ac:spMkLst>
            <pc:docMk/>
            <pc:sldMk cId="1188097449" sldId="256"/>
            <ac:spMk id="2" creationId="{5885ED22-152F-495F-B3BA-8DB4040A4756}"/>
          </ac:spMkLst>
        </pc:spChg>
        <pc:spChg chg="mod">
          <ac:chgData name="David Harding" userId="77c0ee91dd73131a" providerId="LiveId" clId="{C247810F-4495-47C5-828A-EB9226E26A85}" dt="2021-08-18T02:26:23.193" v="925" actId="255"/>
          <ac:spMkLst>
            <pc:docMk/>
            <pc:sldMk cId="1188097449" sldId="256"/>
            <ac:spMk id="3" creationId="{5310E7EC-84C7-4788-B1A6-807AFA41F7D4}"/>
          </ac:spMkLst>
        </pc:spChg>
        <pc:spChg chg="add del">
          <ac:chgData name="David Harding" userId="77c0ee91dd73131a" providerId="LiveId" clId="{C247810F-4495-47C5-828A-EB9226E26A85}" dt="2021-08-18T02:14:48.707" v="786" actId="26606"/>
          <ac:spMkLst>
            <pc:docMk/>
            <pc:sldMk cId="1188097449" sldId="256"/>
            <ac:spMk id="6" creationId="{9179DE42-5613-4B35-A1E6-6CCBAA13C743}"/>
          </ac:spMkLst>
        </pc:spChg>
        <pc:spChg chg="add del">
          <ac:chgData name="David Harding" userId="77c0ee91dd73131a" providerId="LiveId" clId="{C247810F-4495-47C5-828A-EB9226E26A85}" dt="2021-08-18T01:54:24.085" v="687"/>
          <ac:spMkLst>
            <pc:docMk/>
            <pc:sldMk cId="1188097449" sldId="256"/>
            <ac:spMk id="8" creationId="{9179DE42-5613-4B35-A1E6-6CCBAA13C743}"/>
          </ac:spMkLst>
        </pc:spChg>
        <pc:spChg chg="add del">
          <ac:chgData name="David Harding" userId="77c0ee91dd73131a" providerId="LiveId" clId="{C247810F-4495-47C5-828A-EB9226E26A85}" dt="2021-08-18T02:14:48.707" v="786" actId="26606"/>
          <ac:spMkLst>
            <pc:docMk/>
            <pc:sldMk cId="1188097449" sldId="256"/>
            <ac:spMk id="11" creationId="{52FB45E9-914E-4471-AC87-E475CD51767D}"/>
          </ac:spMkLst>
        </pc:spChg>
        <pc:spChg chg="add del">
          <ac:chgData name="David Harding" userId="77c0ee91dd73131a" providerId="LiveId" clId="{C247810F-4495-47C5-828A-EB9226E26A85}" dt="2021-08-18T02:14:48.707" v="786" actId="26606"/>
          <ac:spMkLst>
            <pc:docMk/>
            <pc:sldMk cId="1188097449" sldId="256"/>
            <ac:spMk id="13" creationId="{C310626D-5743-49D4-8F7D-88C4F8F05774}"/>
          </ac:spMkLst>
        </pc:spChg>
        <pc:spChg chg="add del">
          <ac:chgData name="David Harding" userId="77c0ee91dd73131a" providerId="LiveId" clId="{C247810F-4495-47C5-828A-EB9226E26A85}" dt="2021-08-18T01:54:24.085" v="687"/>
          <ac:spMkLst>
            <pc:docMk/>
            <pc:sldMk cId="1188097449" sldId="256"/>
            <ac:spMk id="14" creationId="{52FB45E9-914E-4471-AC87-E475CD51767D}"/>
          </ac:spMkLst>
        </pc:spChg>
        <pc:spChg chg="add del">
          <ac:chgData name="David Harding" userId="77c0ee91dd73131a" providerId="LiveId" clId="{C247810F-4495-47C5-828A-EB9226E26A85}" dt="2021-08-18T02:14:48.707" v="786" actId="26606"/>
          <ac:spMkLst>
            <pc:docMk/>
            <pc:sldMk cId="1188097449" sldId="256"/>
            <ac:spMk id="15" creationId="{3C195FC1-B568-4C72-9902-34CB35DDD7A1}"/>
          </ac:spMkLst>
        </pc:spChg>
        <pc:spChg chg="add del">
          <ac:chgData name="David Harding" userId="77c0ee91dd73131a" providerId="LiveId" clId="{C247810F-4495-47C5-828A-EB9226E26A85}" dt="2021-08-18T01:54:24.085" v="687"/>
          <ac:spMkLst>
            <pc:docMk/>
            <pc:sldMk cId="1188097449" sldId="256"/>
            <ac:spMk id="16" creationId="{C310626D-5743-49D4-8F7D-88C4F8F05774}"/>
          </ac:spMkLst>
        </pc:spChg>
        <pc:spChg chg="add del">
          <ac:chgData name="David Harding" userId="77c0ee91dd73131a" providerId="LiveId" clId="{C247810F-4495-47C5-828A-EB9226E26A85}" dt="2021-08-18T02:14:48.707" v="786" actId="26606"/>
          <ac:spMkLst>
            <pc:docMk/>
            <pc:sldMk cId="1188097449" sldId="256"/>
            <ac:spMk id="17" creationId="{EF2BDF77-362C-43F0-8CBB-A969EC2AE0C4}"/>
          </ac:spMkLst>
        </pc:spChg>
        <pc:spChg chg="add del">
          <ac:chgData name="David Harding" userId="77c0ee91dd73131a" providerId="LiveId" clId="{C247810F-4495-47C5-828A-EB9226E26A85}" dt="2021-08-18T01:54:24.085" v="687"/>
          <ac:spMkLst>
            <pc:docMk/>
            <pc:sldMk cId="1188097449" sldId="256"/>
            <ac:spMk id="18" creationId="{3C195FC1-B568-4C72-9902-34CB35DDD7A1}"/>
          </ac:spMkLst>
        </pc:spChg>
        <pc:spChg chg="add del">
          <ac:chgData name="David Harding" userId="77c0ee91dd73131a" providerId="LiveId" clId="{C247810F-4495-47C5-828A-EB9226E26A85}" dt="2021-08-18T02:14:48.707" v="786" actId="26606"/>
          <ac:spMkLst>
            <pc:docMk/>
            <pc:sldMk cId="1188097449" sldId="256"/>
            <ac:spMk id="19" creationId="{4BE96B01-3929-432D-B8C2-ADBCB74C2EF4}"/>
          </ac:spMkLst>
        </pc:spChg>
        <pc:spChg chg="add del">
          <ac:chgData name="David Harding" userId="77c0ee91dd73131a" providerId="LiveId" clId="{C247810F-4495-47C5-828A-EB9226E26A85}" dt="2021-08-18T01:54:24.085" v="687"/>
          <ac:spMkLst>
            <pc:docMk/>
            <pc:sldMk cId="1188097449" sldId="256"/>
            <ac:spMk id="20" creationId="{EF2BDF77-362C-43F0-8CBB-A969EC2AE0C4}"/>
          </ac:spMkLst>
        </pc:spChg>
        <pc:spChg chg="add del">
          <ac:chgData name="David Harding" userId="77c0ee91dd73131a" providerId="LiveId" clId="{C247810F-4495-47C5-828A-EB9226E26A85}" dt="2021-08-18T02:14:48.707" v="786" actId="26606"/>
          <ac:spMkLst>
            <pc:docMk/>
            <pc:sldMk cId="1188097449" sldId="256"/>
            <ac:spMk id="21" creationId="{2A6FCDE6-CDE2-4C51-B18E-A95CFB679714}"/>
          </ac:spMkLst>
        </pc:spChg>
        <pc:spChg chg="add del">
          <ac:chgData name="David Harding" userId="77c0ee91dd73131a" providerId="LiveId" clId="{C247810F-4495-47C5-828A-EB9226E26A85}" dt="2021-08-18T01:54:24.085" v="687"/>
          <ac:spMkLst>
            <pc:docMk/>
            <pc:sldMk cId="1188097449" sldId="256"/>
            <ac:spMk id="22" creationId="{4BE96B01-3929-432D-B8C2-ADBCB74C2EF4}"/>
          </ac:spMkLst>
        </pc:spChg>
        <pc:spChg chg="add del">
          <ac:chgData name="David Harding" userId="77c0ee91dd73131a" providerId="LiveId" clId="{C247810F-4495-47C5-828A-EB9226E26A85}" dt="2021-08-18T02:14:48.707" v="786" actId="26606"/>
          <ac:spMkLst>
            <pc:docMk/>
            <pc:sldMk cId="1188097449" sldId="256"/>
            <ac:spMk id="23" creationId="{9D2E8756-2465-473A-BA2A-2DB1D6224745}"/>
          </ac:spMkLst>
        </pc:spChg>
        <pc:spChg chg="add del">
          <ac:chgData name="David Harding" userId="77c0ee91dd73131a" providerId="LiveId" clId="{C247810F-4495-47C5-828A-EB9226E26A85}" dt="2021-08-18T01:54:24.085" v="687"/>
          <ac:spMkLst>
            <pc:docMk/>
            <pc:sldMk cId="1188097449" sldId="256"/>
            <ac:spMk id="24" creationId="{2A6FCDE6-CDE2-4C51-B18E-A95CFB679714}"/>
          </ac:spMkLst>
        </pc:spChg>
        <pc:spChg chg="add del">
          <ac:chgData name="David Harding" userId="77c0ee91dd73131a" providerId="LiveId" clId="{C247810F-4495-47C5-828A-EB9226E26A85}" dt="2021-08-18T01:54:24.085" v="687"/>
          <ac:spMkLst>
            <pc:docMk/>
            <pc:sldMk cId="1188097449" sldId="256"/>
            <ac:spMk id="26" creationId="{9D2E8756-2465-473A-BA2A-2DB1D6224745}"/>
          </ac:spMkLst>
        </pc:spChg>
        <pc:spChg chg="add del">
          <ac:chgData name="David Harding" userId="77c0ee91dd73131a" providerId="LiveId" clId="{C247810F-4495-47C5-828A-EB9226E26A85}" dt="2021-08-18T02:14:58.463" v="788" actId="26606"/>
          <ac:spMkLst>
            <pc:docMk/>
            <pc:sldMk cId="1188097449" sldId="256"/>
            <ac:spMk id="28" creationId="{7E018740-5C2B-4A41-AC1A-7E68D1EC1954}"/>
          </ac:spMkLst>
        </pc:spChg>
        <pc:spChg chg="add del">
          <ac:chgData name="David Harding" userId="77c0ee91dd73131a" providerId="LiveId" clId="{C247810F-4495-47C5-828A-EB9226E26A85}" dt="2021-08-18T02:14:58.463" v="788" actId="26606"/>
          <ac:spMkLst>
            <pc:docMk/>
            <pc:sldMk cId="1188097449" sldId="256"/>
            <ac:spMk id="30" creationId="{166F75A4-C475-4941-8EE2-B80A06A2C1BB}"/>
          </ac:spMkLst>
        </pc:spChg>
        <pc:spChg chg="add del">
          <ac:chgData name="David Harding" userId="77c0ee91dd73131a" providerId="LiveId" clId="{C247810F-4495-47C5-828A-EB9226E26A85}" dt="2021-08-18T02:14:58.463" v="788" actId="26606"/>
          <ac:spMkLst>
            <pc:docMk/>
            <pc:sldMk cId="1188097449" sldId="256"/>
            <ac:spMk id="32" creationId="{A032553A-72E8-4B0D-8405-FF9771C9AF05}"/>
          </ac:spMkLst>
        </pc:spChg>
        <pc:spChg chg="add del">
          <ac:chgData name="David Harding" userId="77c0ee91dd73131a" providerId="LiveId" clId="{C247810F-4495-47C5-828A-EB9226E26A85}" dt="2021-08-18T01:55:49.756" v="702" actId="26606"/>
          <ac:spMkLst>
            <pc:docMk/>
            <pc:sldMk cId="1188097449" sldId="256"/>
            <ac:spMk id="34" creationId="{86C16C40-7C29-4ACC-B851-7E08E459B596}"/>
          </ac:spMkLst>
        </pc:spChg>
        <pc:spChg chg="add del">
          <ac:chgData name="David Harding" userId="77c0ee91dd73131a" providerId="LiveId" clId="{C247810F-4495-47C5-828A-EB9226E26A85}" dt="2021-08-18T02:14:58.463" v="788" actId="26606"/>
          <ac:spMkLst>
            <pc:docMk/>
            <pc:sldMk cId="1188097449" sldId="256"/>
            <ac:spMk id="36" creationId="{1F9D6ACB-2FF4-49F9-978A-E0D5327FC635}"/>
          </ac:spMkLst>
        </pc:spChg>
        <pc:spChg chg="add del">
          <ac:chgData name="David Harding" userId="77c0ee91dd73131a" providerId="LiveId" clId="{C247810F-4495-47C5-828A-EB9226E26A85}" dt="2021-08-18T02:14:58.463" v="788" actId="26606"/>
          <ac:spMkLst>
            <pc:docMk/>
            <pc:sldMk cId="1188097449" sldId="256"/>
            <ac:spMk id="38" creationId="{142BFA2A-77A0-4F60-A32A-685681C84889}"/>
          </ac:spMkLst>
        </pc:spChg>
        <pc:spChg chg="add del">
          <ac:chgData name="David Harding" userId="77c0ee91dd73131a" providerId="LiveId" clId="{C247810F-4495-47C5-828A-EB9226E26A85}" dt="2021-08-18T02:14:36.893" v="784"/>
          <ac:spMkLst>
            <pc:docMk/>
            <pc:sldMk cId="1188097449" sldId="256"/>
            <ac:spMk id="39" creationId="{9179DE42-5613-4B35-A1E6-6CCBAA13C743}"/>
          </ac:spMkLst>
        </pc:spChg>
        <pc:spChg chg="add del">
          <ac:chgData name="David Harding" userId="77c0ee91dd73131a" providerId="LiveId" clId="{C247810F-4495-47C5-828A-EB9226E26A85}" dt="2021-08-18T02:14:36.893" v="784"/>
          <ac:spMkLst>
            <pc:docMk/>
            <pc:sldMk cId="1188097449" sldId="256"/>
            <ac:spMk id="42" creationId="{52FB45E9-914E-4471-AC87-E475CD51767D}"/>
          </ac:spMkLst>
        </pc:spChg>
        <pc:spChg chg="add del">
          <ac:chgData name="David Harding" userId="77c0ee91dd73131a" providerId="LiveId" clId="{C247810F-4495-47C5-828A-EB9226E26A85}" dt="2021-08-18T02:14:36.893" v="784"/>
          <ac:spMkLst>
            <pc:docMk/>
            <pc:sldMk cId="1188097449" sldId="256"/>
            <ac:spMk id="43" creationId="{C310626D-5743-49D4-8F7D-88C4F8F05774}"/>
          </ac:spMkLst>
        </pc:spChg>
        <pc:spChg chg="add del">
          <ac:chgData name="David Harding" userId="77c0ee91dd73131a" providerId="LiveId" clId="{C247810F-4495-47C5-828A-EB9226E26A85}" dt="2021-08-18T02:14:36.893" v="784"/>
          <ac:spMkLst>
            <pc:docMk/>
            <pc:sldMk cId="1188097449" sldId="256"/>
            <ac:spMk id="44" creationId="{3C195FC1-B568-4C72-9902-34CB35DDD7A1}"/>
          </ac:spMkLst>
        </pc:spChg>
        <pc:spChg chg="add del">
          <ac:chgData name="David Harding" userId="77c0ee91dd73131a" providerId="LiveId" clId="{C247810F-4495-47C5-828A-EB9226E26A85}" dt="2021-08-18T02:14:36.893" v="784"/>
          <ac:spMkLst>
            <pc:docMk/>
            <pc:sldMk cId="1188097449" sldId="256"/>
            <ac:spMk id="45" creationId="{EF2BDF77-362C-43F0-8CBB-A969EC2AE0C4}"/>
          </ac:spMkLst>
        </pc:spChg>
        <pc:spChg chg="add del">
          <ac:chgData name="David Harding" userId="77c0ee91dd73131a" providerId="LiveId" clId="{C247810F-4495-47C5-828A-EB9226E26A85}" dt="2021-08-18T02:14:36.893" v="784"/>
          <ac:spMkLst>
            <pc:docMk/>
            <pc:sldMk cId="1188097449" sldId="256"/>
            <ac:spMk id="46" creationId="{4BE96B01-3929-432D-B8C2-ADBCB74C2EF4}"/>
          </ac:spMkLst>
        </pc:spChg>
        <pc:spChg chg="add del">
          <ac:chgData name="David Harding" userId="77c0ee91dd73131a" providerId="LiveId" clId="{C247810F-4495-47C5-828A-EB9226E26A85}" dt="2021-08-18T02:14:36.893" v="784"/>
          <ac:spMkLst>
            <pc:docMk/>
            <pc:sldMk cId="1188097449" sldId="256"/>
            <ac:spMk id="47" creationId="{2A6FCDE6-CDE2-4C51-B18E-A95CFB679714}"/>
          </ac:spMkLst>
        </pc:spChg>
        <pc:spChg chg="add del">
          <ac:chgData name="David Harding" userId="77c0ee91dd73131a" providerId="LiveId" clId="{C247810F-4495-47C5-828A-EB9226E26A85}" dt="2021-08-18T02:14:36.893" v="784"/>
          <ac:spMkLst>
            <pc:docMk/>
            <pc:sldMk cId="1188097449" sldId="256"/>
            <ac:spMk id="48" creationId="{9D2E8756-2465-473A-BA2A-2DB1D6224745}"/>
          </ac:spMkLst>
        </pc:spChg>
        <pc:spChg chg="add del">
          <ac:chgData name="David Harding" userId="77c0ee91dd73131a" providerId="LiveId" clId="{C247810F-4495-47C5-828A-EB9226E26A85}" dt="2021-08-18T02:14:58.463" v="788" actId="26606"/>
          <ac:spMkLst>
            <pc:docMk/>
            <pc:sldMk cId="1188097449" sldId="256"/>
            <ac:spMk id="54" creationId="{A65AC7D1-EAA9-48F5-B509-60A7F50BF703}"/>
          </ac:spMkLst>
        </pc:spChg>
        <pc:spChg chg="add del">
          <ac:chgData name="David Harding" userId="77c0ee91dd73131a" providerId="LiveId" clId="{C247810F-4495-47C5-828A-EB9226E26A85}" dt="2021-08-18T02:14:58.463" v="788" actId="26606"/>
          <ac:spMkLst>
            <pc:docMk/>
            <pc:sldMk cId="1188097449" sldId="256"/>
            <ac:spMk id="55" creationId="{D6320AF9-619A-4175-865B-5663E1AEF4C5}"/>
          </ac:spMkLst>
        </pc:spChg>
        <pc:spChg chg="add del">
          <ac:chgData name="David Harding" userId="77c0ee91dd73131a" providerId="LiveId" clId="{C247810F-4495-47C5-828A-EB9226E26A85}" dt="2021-08-18T02:14:58.463" v="788" actId="26606"/>
          <ac:spMkLst>
            <pc:docMk/>
            <pc:sldMk cId="1188097449" sldId="256"/>
            <ac:spMk id="58" creationId="{765800AC-C3B9-498E-87BC-29FAE4C76B21}"/>
          </ac:spMkLst>
        </pc:spChg>
        <pc:spChg chg="add del">
          <ac:chgData name="David Harding" userId="77c0ee91dd73131a" providerId="LiveId" clId="{C247810F-4495-47C5-828A-EB9226E26A85}" dt="2021-08-18T02:15:09.548" v="790" actId="26606"/>
          <ac:spMkLst>
            <pc:docMk/>
            <pc:sldMk cId="1188097449" sldId="256"/>
            <ac:spMk id="71" creationId="{86C16C40-7C29-4ACC-B851-7E08E459B596}"/>
          </ac:spMkLst>
        </pc:spChg>
        <pc:spChg chg="add del">
          <ac:chgData name="David Harding" userId="77c0ee91dd73131a" providerId="LiveId" clId="{C247810F-4495-47C5-828A-EB9226E26A85}" dt="2021-08-18T02:15:48.494" v="792" actId="26606"/>
          <ac:spMkLst>
            <pc:docMk/>
            <pc:sldMk cId="1188097449" sldId="256"/>
            <ac:spMk id="81" creationId="{9179DE42-5613-4B35-A1E6-6CCBAA13C743}"/>
          </ac:spMkLst>
        </pc:spChg>
        <pc:spChg chg="add del">
          <ac:chgData name="David Harding" userId="77c0ee91dd73131a" providerId="LiveId" clId="{C247810F-4495-47C5-828A-EB9226E26A85}" dt="2021-08-18T02:15:48.494" v="792" actId="26606"/>
          <ac:spMkLst>
            <pc:docMk/>
            <pc:sldMk cId="1188097449" sldId="256"/>
            <ac:spMk id="84" creationId="{52FB45E9-914E-4471-AC87-E475CD51767D}"/>
          </ac:spMkLst>
        </pc:spChg>
        <pc:spChg chg="add del">
          <ac:chgData name="David Harding" userId="77c0ee91dd73131a" providerId="LiveId" clId="{C247810F-4495-47C5-828A-EB9226E26A85}" dt="2021-08-18T02:15:48.494" v="792" actId="26606"/>
          <ac:spMkLst>
            <pc:docMk/>
            <pc:sldMk cId="1188097449" sldId="256"/>
            <ac:spMk id="85" creationId="{C310626D-5743-49D4-8F7D-88C4F8F05774}"/>
          </ac:spMkLst>
        </pc:spChg>
        <pc:spChg chg="add del">
          <ac:chgData name="David Harding" userId="77c0ee91dd73131a" providerId="LiveId" clId="{C247810F-4495-47C5-828A-EB9226E26A85}" dt="2021-08-18T02:15:48.494" v="792" actId="26606"/>
          <ac:spMkLst>
            <pc:docMk/>
            <pc:sldMk cId="1188097449" sldId="256"/>
            <ac:spMk id="86" creationId="{3C195FC1-B568-4C72-9902-34CB35DDD7A1}"/>
          </ac:spMkLst>
        </pc:spChg>
        <pc:spChg chg="add del">
          <ac:chgData name="David Harding" userId="77c0ee91dd73131a" providerId="LiveId" clId="{C247810F-4495-47C5-828A-EB9226E26A85}" dt="2021-08-18T02:15:48.494" v="792" actId="26606"/>
          <ac:spMkLst>
            <pc:docMk/>
            <pc:sldMk cId="1188097449" sldId="256"/>
            <ac:spMk id="87" creationId="{EF2BDF77-362C-43F0-8CBB-A969EC2AE0C4}"/>
          </ac:spMkLst>
        </pc:spChg>
        <pc:spChg chg="add del">
          <ac:chgData name="David Harding" userId="77c0ee91dd73131a" providerId="LiveId" clId="{C247810F-4495-47C5-828A-EB9226E26A85}" dt="2021-08-18T02:15:48.494" v="792" actId="26606"/>
          <ac:spMkLst>
            <pc:docMk/>
            <pc:sldMk cId="1188097449" sldId="256"/>
            <ac:spMk id="88" creationId="{4BE96B01-3929-432D-B8C2-ADBCB74C2EF4}"/>
          </ac:spMkLst>
        </pc:spChg>
        <pc:spChg chg="add del">
          <ac:chgData name="David Harding" userId="77c0ee91dd73131a" providerId="LiveId" clId="{C247810F-4495-47C5-828A-EB9226E26A85}" dt="2021-08-18T02:15:48.494" v="792" actId="26606"/>
          <ac:spMkLst>
            <pc:docMk/>
            <pc:sldMk cId="1188097449" sldId="256"/>
            <ac:spMk id="89" creationId="{2A6FCDE6-CDE2-4C51-B18E-A95CFB679714}"/>
          </ac:spMkLst>
        </pc:spChg>
        <pc:spChg chg="add del">
          <ac:chgData name="David Harding" userId="77c0ee91dd73131a" providerId="LiveId" clId="{C247810F-4495-47C5-828A-EB9226E26A85}" dt="2021-08-18T02:15:48.494" v="792" actId="26606"/>
          <ac:spMkLst>
            <pc:docMk/>
            <pc:sldMk cId="1188097449" sldId="256"/>
            <ac:spMk id="90" creationId="{9D2E8756-2465-473A-BA2A-2DB1D6224745}"/>
          </ac:spMkLst>
        </pc:spChg>
        <pc:spChg chg="add del">
          <ac:chgData name="David Harding" userId="77c0ee91dd73131a" providerId="LiveId" clId="{C247810F-4495-47C5-828A-EB9226E26A85}" dt="2021-08-18T02:17:06.625" v="816"/>
          <ac:spMkLst>
            <pc:docMk/>
            <pc:sldMk cId="1188097449" sldId="256"/>
            <ac:spMk id="95" creationId="{9179DE42-5613-4B35-A1E6-6CCBAA13C743}"/>
          </ac:spMkLst>
        </pc:spChg>
        <pc:spChg chg="add del">
          <ac:chgData name="David Harding" userId="77c0ee91dd73131a" providerId="LiveId" clId="{C247810F-4495-47C5-828A-EB9226E26A85}" dt="2021-08-18T02:17:06.625" v="816"/>
          <ac:spMkLst>
            <pc:docMk/>
            <pc:sldMk cId="1188097449" sldId="256"/>
            <ac:spMk id="101" creationId="{52FB45E9-914E-4471-AC87-E475CD51767D}"/>
          </ac:spMkLst>
        </pc:spChg>
        <pc:spChg chg="add del">
          <ac:chgData name="David Harding" userId="77c0ee91dd73131a" providerId="LiveId" clId="{C247810F-4495-47C5-828A-EB9226E26A85}" dt="2021-08-18T02:17:06.625" v="816"/>
          <ac:spMkLst>
            <pc:docMk/>
            <pc:sldMk cId="1188097449" sldId="256"/>
            <ac:spMk id="103" creationId="{C310626D-5743-49D4-8F7D-88C4F8F05774}"/>
          </ac:spMkLst>
        </pc:spChg>
        <pc:spChg chg="add del">
          <ac:chgData name="David Harding" userId="77c0ee91dd73131a" providerId="LiveId" clId="{C247810F-4495-47C5-828A-EB9226E26A85}" dt="2021-08-18T02:17:06.625" v="816"/>
          <ac:spMkLst>
            <pc:docMk/>
            <pc:sldMk cId="1188097449" sldId="256"/>
            <ac:spMk id="105" creationId="{3C195FC1-B568-4C72-9902-34CB35DDD7A1}"/>
          </ac:spMkLst>
        </pc:spChg>
        <pc:spChg chg="add del">
          <ac:chgData name="David Harding" userId="77c0ee91dd73131a" providerId="LiveId" clId="{C247810F-4495-47C5-828A-EB9226E26A85}" dt="2021-08-18T02:17:06.625" v="816"/>
          <ac:spMkLst>
            <pc:docMk/>
            <pc:sldMk cId="1188097449" sldId="256"/>
            <ac:spMk id="107" creationId="{EF2BDF77-362C-43F0-8CBB-A969EC2AE0C4}"/>
          </ac:spMkLst>
        </pc:spChg>
        <pc:spChg chg="add del">
          <ac:chgData name="David Harding" userId="77c0ee91dd73131a" providerId="LiveId" clId="{C247810F-4495-47C5-828A-EB9226E26A85}" dt="2021-08-18T02:17:06.625" v="816"/>
          <ac:spMkLst>
            <pc:docMk/>
            <pc:sldMk cId="1188097449" sldId="256"/>
            <ac:spMk id="109" creationId="{4BE96B01-3929-432D-B8C2-ADBCB74C2EF4}"/>
          </ac:spMkLst>
        </pc:spChg>
        <pc:spChg chg="add del">
          <ac:chgData name="David Harding" userId="77c0ee91dd73131a" providerId="LiveId" clId="{C247810F-4495-47C5-828A-EB9226E26A85}" dt="2021-08-18T02:17:06.625" v="816"/>
          <ac:spMkLst>
            <pc:docMk/>
            <pc:sldMk cId="1188097449" sldId="256"/>
            <ac:spMk id="111" creationId="{2A6FCDE6-CDE2-4C51-B18E-A95CFB679714}"/>
          </ac:spMkLst>
        </pc:spChg>
        <pc:spChg chg="add del">
          <ac:chgData name="David Harding" userId="77c0ee91dd73131a" providerId="LiveId" clId="{C247810F-4495-47C5-828A-EB9226E26A85}" dt="2021-08-18T02:17:06.625" v="816"/>
          <ac:spMkLst>
            <pc:docMk/>
            <pc:sldMk cId="1188097449" sldId="256"/>
            <ac:spMk id="113" creationId="{9D2E8756-2465-473A-BA2A-2DB1D6224745}"/>
          </ac:spMkLst>
        </pc:spChg>
        <pc:grpChg chg="add del">
          <ac:chgData name="David Harding" userId="77c0ee91dd73131a" providerId="LiveId" clId="{C247810F-4495-47C5-828A-EB9226E26A85}" dt="2021-08-18T01:55:49.756" v="702" actId="26606"/>
          <ac:grpSpMkLst>
            <pc:docMk/>
            <pc:sldMk cId="1188097449" sldId="256"/>
            <ac:grpSpMk id="5" creationId="{2A83B46E-4B9D-41E7-AEA4-D49D0E7D87A9}"/>
          </ac:grpSpMkLst>
        </pc:grpChg>
        <pc:grpChg chg="add del">
          <ac:chgData name="David Harding" userId="77c0ee91dd73131a" providerId="LiveId" clId="{C247810F-4495-47C5-828A-EB9226E26A85}" dt="2021-08-18T02:14:58.463" v="788" actId="26606"/>
          <ac:grpSpMkLst>
            <pc:docMk/>
            <pc:sldMk cId="1188097449" sldId="256"/>
            <ac:grpSpMk id="25" creationId="{2A83B46E-4B9D-41E7-AEA4-D49D0E7D87A9}"/>
          </ac:grpSpMkLst>
        </pc:grpChg>
        <pc:grpChg chg="add del">
          <ac:chgData name="David Harding" userId="77c0ee91dd73131a" providerId="LiveId" clId="{C247810F-4495-47C5-828A-EB9226E26A85}" dt="2021-08-18T01:55:49.756" v="702" actId="26606"/>
          <ac:grpSpMkLst>
            <pc:docMk/>
            <pc:sldMk cId="1188097449" sldId="256"/>
            <ac:grpSpMk id="35" creationId="{648049AD-9827-49E8-8BF5-32E175C8EA8A}"/>
          </ac:grpSpMkLst>
        </pc:grpChg>
        <pc:grpChg chg="add del">
          <ac:chgData name="David Harding" userId="77c0ee91dd73131a" providerId="LiveId" clId="{C247810F-4495-47C5-828A-EB9226E26A85}" dt="2021-08-18T02:15:09.548" v="790" actId="26606"/>
          <ac:grpSpMkLst>
            <pc:docMk/>
            <pc:sldMk cId="1188097449" sldId="256"/>
            <ac:grpSpMk id="60" creationId="{2A83B46E-4B9D-41E7-AEA4-D49D0E7D87A9}"/>
          </ac:grpSpMkLst>
        </pc:grpChg>
        <pc:grpChg chg="add del">
          <ac:chgData name="David Harding" userId="77c0ee91dd73131a" providerId="LiveId" clId="{C247810F-4495-47C5-828A-EB9226E26A85}" dt="2021-08-18T02:15:09.548" v="790" actId="26606"/>
          <ac:grpSpMkLst>
            <pc:docMk/>
            <pc:sldMk cId="1188097449" sldId="256"/>
            <ac:grpSpMk id="72" creationId="{648049AD-9827-49E8-8BF5-32E175C8EA8A}"/>
          </ac:grpSpMkLst>
        </pc:grpChg>
        <pc:cxnChg chg="add del">
          <ac:chgData name="David Harding" userId="77c0ee91dd73131a" providerId="LiveId" clId="{C247810F-4495-47C5-828A-EB9226E26A85}" dt="2021-08-18T02:14:48.707" v="786" actId="26606"/>
          <ac:cxnSpMkLst>
            <pc:docMk/>
            <pc:sldMk cId="1188097449" sldId="256"/>
            <ac:cxnSpMk id="7" creationId="{EB898B32-3891-4C3A-8F58-C5969D2E9033}"/>
          </ac:cxnSpMkLst>
        </pc:cxnChg>
        <pc:cxnChg chg="add del">
          <ac:chgData name="David Harding" userId="77c0ee91dd73131a" providerId="LiveId" clId="{C247810F-4495-47C5-828A-EB9226E26A85}" dt="2021-08-18T02:14:48.707" v="786" actId="26606"/>
          <ac:cxnSpMkLst>
            <pc:docMk/>
            <pc:sldMk cId="1188097449" sldId="256"/>
            <ac:cxnSpMk id="9" creationId="{4AE4806D-B8F9-4679-A68A-9BD21C01A301}"/>
          </ac:cxnSpMkLst>
        </pc:cxnChg>
        <pc:cxnChg chg="add del">
          <ac:chgData name="David Harding" userId="77c0ee91dd73131a" providerId="LiveId" clId="{C247810F-4495-47C5-828A-EB9226E26A85}" dt="2021-08-18T01:54:24.085" v="687"/>
          <ac:cxnSpMkLst>
            <pc:docMk/>
            <pc:sldMk cId="1188097449" sldId="256"/>
            <ac:cxnSpMk id="10" creationId="{EB898B32-3891-4C3A-8F58-C5969D2E9033}"/>
          </ac:cxnSpMkLst>
        </pc:cxnChg>
        <pc:cxnChg chg="add del">
          <ac:chgData name="David Harding" userId="77c0ee91dd73131a" providerId="LiveId" clId="{C247810F-4495-47C5-828A-EB9226E26A85}" dt="2021-08-18T01:54:24.085" v="687"/>
          <ac:cxnSpMkLst>
            <pc:docMk/>
            <pc:sldMk cId="1188097449" sldId="256"/>
            <ac:cxnSpMk id="12" creationId="{4AE4806D-B8F9-4679-A68A-9BD21C01A301}"/>
          </ac:cxnSpMkLst>
        </pc:cxnChg>
        <pc:cxnChg chg="add del">
          <ac:chgData name="David Harding" userId="77c0ee91dd73131a" providerId="LiveId" clId="{C247810F-4495-47C5-828A-EB9226E26A85}" dt="2021-08-18T02:14:36.893" v="784"/>
          <ac:cxnSpMkLst>
            <pc:docMk/>
            <pc:sldMk cId="1188097449" sldId="256"/>
            <ac:cxnSpMk id="40" creationId="{EB898B32-3891-4C3A-8F58-C5969D2E9033}"/>
          </ac:cxnSpMkLst>
        </pc:cxnChg>
        <pc:cxnChg chg="add del">
          <ac:chgData name="David Harding" userId="77c0ee91dd73131a" providerId="LiveId" clId="{C247810F-4495-47C5-828A-EB9226E26A85}" dt="2021-08-18T02:14:36.893" v="784"/>
          <ac:cxnSpMkLst>
            <pc:docMk/>
            <pc:sldMk cId="1188097449" sldId="256"/>
            <ac:cxnSpMk id="41" creationId="{4AE4806D-B8F9-4679-A68A-9BD21C01A301}"/>
          </ac:cxnSpMkLst>
        </pc:cxnChg>
        <pc:cxnChg chg="add del">
          <ac:chgData name="David Harding" userId="77c0ee91dd73131a" providerId="LiveId" clId="{C247810F-4495-47C5-828A-EB9226E26A85}" dt="2021-08-18T02:14:58.463" v="788" actId="26606"/>
          <ac:cxnSpMkLst>
            <pc:docMk/>
            <pc:sldMk cId="1188097449" sldId="256"/>
            <ac:cxnSpMk id="56" creationId="{063B6EC6-D752-4EE7-908B-F8F19E8C7FEA}"/>
          </ac:cxnSpMkLst>
        </pc:cxnChg>
        <pc:cxnChg chg="add del">
          <ac:chgData name="David Harding" userId="77c0ee91dd73131a" providerId="LiveId" clId="{C247810F-4495-47C5-828A-EB9226E26A85}" dt="2021-08-18T02:14:58.463" v="788" actId="26606"/>
          <ac:cxnSpMkLst>
            <pc:docMk/>
            <pc:sldMk cId="1188097449" sldId="256"/>
            <ac:cxnSpMk id="57" creationId="{EFECD4E8-AD3E-4228-82A2-9461958EA94D}"/>
          </ac:cxnSpMkLst>
        </pc:cxnChg>
        <pc:cxnChg chg="add del">
          <ac:chgData name="David Harding" userId="77c0ee91dd73131a" providerId="LiveId" clId="{C247810F-4495-47C5-828A-EB9226E26A85}" dt="2021-08-18T02:15:48.494" v="792" actId="26606"/>
          <ac:cxnSpMkLst>
            <pc:docMk/>
            <pc:sldMk cId="1188097449" sldId="256"/>
            <ac:cxnSpMk id="82" creationId="{EB898B32-3891-4C3A-8F58-C5969D2E9033}"/>
          </ac:cxnSpMkLst>
        </pc:cxnChg>
        <pc:cxnChg chg="add del">
          <ac:chgData name="David Harding" userId="77c0ee91dd73131a" providerId="LiveId" clId="{C247810F-4495-47C5-828A-EB9226E26A85}" dt="2021-08-18T02:15:48.494" v="792" actId="26606"/>
          <ac:cxnSpMkLst>
            <pc:docMk/>
            <pc:sldMk cId="1188097449" sldId="256"/>
            <ac:cxnSpMk id="83" creationId="{4AE4806D-B8F9-4679-A68A-9BD21C01A301}"/>
          </ac:cxnSpMkLst>
        </pc:cxnChg>
        <pc:cxnChg chg="add del">
          <ac:chgData name="David Harding" userId="77c0ee91dd73131a" providerId="LiveId" clId="{C247810F-4495-47C5-828A-EB9226E26A85}" dt="2021-08-18T02:17:06.625" v="816"/>
          <ac:cxnSpMkLst>
            <pc:docMk/>
            <pc:sldMk cId="1188097449" sldId="256"/>
            <ac:cxnSpMk id="97" creationId="{EB898B32-3891-4C3A-8F58-C5969D2E9033}"/>
          </ac:cxnSpMkLst>
        </pc:cxnChg>
        <pc:cxnChg chg="add del">
          <ac:chgData name="David Harding" userId="77c0ee91dd73131a" providerId="LiveId" clId="{C247810F-4495-47C5-828A-EB9226E26A85}" dt="2021-08-18T02:17:06.625" v="816"/>
          <ac:cxnSpMkLst>
            <pc:docMk/>
            <pc:sldMk cId="1188097449" sldId="256"/>
            <ac:cxnSpMk id="99" creationId="{4AE4806D-B8F9-4679-A68A-9BD21C01A301}"/>
          </ac:cxnSpMkLst>
        </pc:cxnChg>
      </pc:sldChg>
      <pc:sldChg chg="modSp mod">
        <pc:chgData name="David Harding" userId="77c0ee91dd73131a" providerId="LiveId" clId="{C247810F-4495-47C5-828A-EB9226E26A85}" dt="2021-08-20T04:48:57.639" v="3127" actId="6549"/>
        <pc:sldMkLst>
          <pc:docMk/>
          <pc:sldMk cId="3645845072" sldId="259"/>
        </pc:sldMkLst>
        <pc:spChg chg="mod">
          <ac:chgData name="David Harding" userId="77c0ee91dd73131a" providerId="LiveId" clId="{C247810F-4495-47C5-828A-EB9226E26A85}" dt="2021-08-18T02:17:06.625" v="816"/>
          <ac:spMkLst>
            <pc:docMk/>
            <pc:sldMk cId="3645845072" sldId="259"/>
            <ac:spMk id="2" creationId="{E942039B-1271-4AEC-BA9B-BB27578BB0B1}"/>
          </ac:spMkLst>
        </pc:spChg>
        <pc:spChg chg="mod">
          <ac:chgData name="David Harding" userId="77c0ee91dd73131a" providerId="LiveId" clId="{C247810F-4495-47C5-828A-EB9226E26A85}" dt="2021-08-20T04:48:57.639" v="3127" actId="6549"/>
          <ac:spMkLst>
            <pc:docMk/>
            <pc:sldMk cId="3645845072" sldId="259"/>
            <ac:spMk id="5" creationId="{3A4F6ED8-5806-4F56-B216-9827B38DBCF8}"/>
          </ac:spMkLst>
        </pc:spChg>
      </pc:sldChg>
      <pc:sldChg chg="modSp mod">
        <pc:chgData name="David Harding" userId="77c0ee91dd73131a" providerId="LiveId" clId="{C247810F-4495-47C5-828A-EB9226E26A85}" dt="2021-08-18T02:27:01.382" v="929" actId="20577"/>
        <pc:sldMkLst>
          <pc:docMk/>
          <pc:sldMk cId="2778867467" sldId="261"/>
        </pc:sldMkLst>
        <pc:spChg chg="mod">
          <ac:chgData name="David Harding" userId="77c0ee91dd73131a" providerId="LiveId" clId="{C247810F-4495-47C5-828A-EB9226E26A85}" dt="2021-08-18T02:17:06.625" v="816"/>
          <ac:spMkLst>
            <pc:docMk/>
            <pc:sldMk cId="2778867467" sldId="261"/>
            <ac:spMk id="2" creationId="{BA90FB5B-A3BD-4338-82B1-A840EF4F7A67}"/>
          </ac:spMkLst>
        </pc:spChg>
        <pc:spChg chg="mod">
          <ac:chgData name="David Harding" userId="77c0ee91dd73131a" providerId="LiveId" clId="{C247810F-4495-47C5-828A-EB9226E26A85}" dt="2021-08-18T02:27:01.382" v="929" actId="20577"/>
          <ac:spMkLst>
            <pc:docMk/>
            <pc:sldMk cId="2778867467" sldId="261"/>
            <ac:spMk id="5" creationId="{14873ABD-B47E-41BB-89F3-5B3D8AA1E20C}"/>
          </ac:spMkLst>
        </pc:spChg>
      </pc:sldChg>
      <pc:sldChg chg="modSp mod">
        <pc:chgData name="David Harding" userId="77c0ee91dd73131a" providerId="LiveId" clId="{C247810F-4495-47C5-828A-EB9226E26A85}" dt="2021-08-18T02:17:06.625" v="816"/>
        <pc:sldMkLst>
          <pc:docMk/>
          <pc:sldMk cId="1579974476" sldId="262"/>
        </pc:sldMkLst>
        <pc:spChg chg="mod">
          <ac:chgData name="David Harding" userId="77c0ee91dd73131a" providerId="LiveId" clId="{C247810F-4495-47C5-828A-EB9226E26A85}" dt="2021-08-18T02:17:06.625" v="816"/>
          <ac:spMkLst>
            <pc:docMk/>
            <pc:sldMk cId="1579974476" sldId="262"/>
            <ac:spMk id="2" creationId="{9A342CE6-2CE9-4D0E-8635-9B5E4E4843EC}"/>
          </ac:spMkLst>
        </pc:spChg>
        <pc:spChg chg="mod">
          <ac:chgData name="David Harding" userId="77c0ee91dd73131a" providerId="LiveId" clId="{C247810F-4495-47C5-828A-EB9226E26A85}" dt="2021-08-18T01:58:28.650" v="723" actId="6549"/>
          <ac:spMkLst>
            <pc:docMk/>
            <pc:sldMk cId="1579974476" sldId="262"/>
            <ac:spMk id="3" creationId="{68F4570D-F65D-444A-8F5B-1441F102E988}"/>
          </ac:spMkLst>
        </pc:spChg>
      </pc:sldChg>
      <pc:sldChg chg="del">
        <pc:chgData name="David Harding" userId="77c0ee91dd73131a" providerId="LiveId" clId="{C247810F-4495-47C5-828A-EB9226E26A85}" dt="2021-08-18T01:21:46.557" v="42" actId="2696"/>
        <pc:sldMkLst>
          <pc:docMk/>
          <pc:sldMk cId="1261013628" sldId="267"/>
        </pc:sldMkLst>
      </pc:sldChg>
      <pc:sldChg chg="modSp mod">
        <pc:chgData name="David Harding" userId="77c0ee91dd73131a" providerId="LiveId" clId="{C247810F-4495-47C5-828A-EB9226E26A85}" dt="2021-08-20T04:38:25.313" v="2782" actId="6549"/>
        <pc:sldMkLst>
          <pc:docMk/>
          <pc:sldMk cId="3672611017" sldId="272"/>
        </pc:sldMkLst>
        <pc:spChg chg="mod">
          <ac:chgData name="David Harding" userId="77c0ee91dd73131a" providerId="LiveId" clId="{C247810F-4495-47C5-828A-EB9226E26A85}" dt="2021-08-20T04:38:25.313" v="2782" actId="6549"/>
          <ac:spMkLst>
            <pc:docMk/>
            <pc:sldMk cId="3672611017" sldId="272"/>
            <ac:spMk id="3" creationId="{2CC4B6E2-4E78-41E1-B5C6-A5F5E5509934}"/>
          </ac:spMkLst>
        </pc:spChg>
      </pc:sldChg>
      <pc:sldChg chg="modSp mod">
        <pc:chgData name="David Harding" userId="77c0ee91dd73131a" providerId="LiveId" clId="{C247810F-4495-47C5-828A-EB9226E26A85}" dt="2021-08-20T04:46:07.988" v="3087" actId="27636"/>
        <pc:sldMkLst>
          <pc:docMk/>
          <pc:sldMk cId="1276250997" sldId="279"/>
        </pc:sldMkLst>
        <pc:spChg chg="mod">
          <ac:chgData name="David Harding" userId="77c0ee91dd73131a" providerId="LiveId" clId="{C247810F-4495-47C5-828A-EB9226E26A85}" dt="2021-08-20T04:39:44.383" v="2797" actId="20577"/>
          <ac:spMkLst>
            <pc:docMk/>
            <pc:sldMk cId="1276250997" sldId="279"/>
            <ac:spMk id="2" creationId="{93686462-F595-4ED5-9383-97E328F43302}"/>
          </ac:spMkLst>
        </pc:spChg>
        <pc:spChg chg="mod">
          <ac:chgData name="David Harding" userId="77c0ee91dd73131a" providerId="LiveId" clId="{C247810F-4495-47C5-828A-EB9226E26A85}" dt="2021-08-20T04:46:07.988" v="3087" actId="27636"/>
          <ac:spMkLst>
            <pc:docMk/>
            <pc:sldMk cId="1276250997" sldId="279"/>
            <ac:spMk id="3" creationId="{4030CF61-B603-4CD8-8027-31B9B5DAFBA6}"/>
          </ac:spMkLst>
        </pc:spChg>
      </pc:sldChg>
      <pc:sldChg chg="modSp del">
        <pc:chgData name="David Harding" userId="77c0ee91dd73131a" providerId="LiveId" clId="{C247810F-4495-47C5-828A-EB9226E26A85}" dt="2021-08-18T05:28:06.369" v="2232" actId="2696"/>
        <pc:sldMkLst>
          <pc:docMk/>
          <pc:sldMk cId="61407653" sldId="280"/>
        </pc:sldMkLst>
        <pc:spChg chg="mod">
          <ac:chgData name="David Harding" userId="77c0ee91dd73131a" providerId="LiveId" clId="{C247810F-4495-47C5-828A-EB9226E26A85}" dt="2021-08-18T02:17:06.625" v="816"/>
          <ac:spMkLst>
            <pc:docMk/>
            <pc:sldMk cId="61407653" sldId="280"/>
            <ac:spMk id="2" creationId="{A077198C-EE74-4C21-AE1D-733A839268CA}"/>
          </ac:spMkLst>
        </pc:spChg>
        <pc:spChg chg="mod">
          <ac:chgData name="David Harding" userId="77c0ee91dd73131a" providerId="LiveId" clId="{C247810F-4495-47C5-828A-EB9226E26A85}" dt="2021-08-18T02:17:06.625" v="816"/>
          <ac:spMkLst>
            <pc:docMk/>
            <pc:sldMk cId="61407653" sldId="280"/>
            <ac:spMk id="3" creationId="{D4F404BE-4FDC-43D7-AD53-F8D84EE7B5CE}"/>
          </ac:spMkLst>
        </pc:spChg>
      </pc:sldChg>
      <pc:sldChg chg="del">
        <pc:chgData name="David Harding" userId="77c0ee91dd73131a" providerId="LiveId" clId="{C247810F-4495-47C5-828A-EB9226E26A85}" dt="2021-08-18T01:22:59.843" v="45" actId="2696"/>
        <pc:sldMkLst>
          <pc:docMk/>
          <pc:sldMk cId="672283432" sldId="281"/>
        </pc:sldMkLst>
      </pc:sldChg>
      <pc:sldChg chg="del">
        <pc:chgData name="David Harding" userId="77c0ee91dd73131a" providerId="LiveId" clId="{C247810F-4495-47C5-828A-EB9226E26A85}" dt="2021-08-18T01:22:59.843" v="45" actId="2696"/>
        <pc:sldMkLst>
          <pc:docMk/>
          <pc:sldMk cId="4122863856" sldId="282"/>
        </pc:sldMkLst>
      </pc:sldChg>
      <pc:sldChg chg="del">
        <pc:chgData name="David Harding" userId="77c0ee91dd73131a" providerId="LiveId" clId="{C247810F-4495-47C5-828A-EB9226E26A85}" dt="2021-08-18T01:22:59.843" v="45" actId="2696"/>
        <pc:sldMkLst>
          <pc:docMk/>
          <pc:sldMk cId="3383267207" sldId="283"/>
        </pc:sldMkLst>
      </pc:sldChg>
      <pc:sldChg chg="add del">
        <pc:chgData name="David Harding" userId="77c0ee91dd73131a" providerId="LiveId" clId="{C247810F-4495-47C5-828A-EB9226E26A85}" dt="2021-08-18T01:18:10.976" v="37"/>
        <pc:sldMkLst>
          <pc:docMk/>
          <pc:sldMk cId="897168230" sldId="284"/>
        </pc:sldMkLst>
      </pc:sldChg>
      <pc:sldChg chg="add del">
        <pc:chgData name="David Harding" userId="77c0ee91dd73131a" providerId="LiveId" clId="{C247810F-4495-47C5-828A-EB9226E26A85}" dt="2021-08-18T01:18:10.976" v="37"/>
        <pc:sldMkLst>
          <pc:docMk/>
          <pc:sldMk cId="1163343972" sldId="285"/>
        </pc:sldMkLst>
      </pc:sldChg>
      <pc:sldChg chg="addSp add del delDesignElem">
        <pc:chgData name="David Harding" userId="77c0ee91dd73131a" providerId="LiveId" clId="{C247810F-4495-47C5-828A-EB9226E26A85}" dt="2021-08-18T01:18:10.976" v="37"/>
        <pc:sldMkLst>
          <pc:docMk/>
          <pc:sldMk cId="4288457351" sldId="286"/>
        </pc:sldMkLst>
        <pc:spChg chg="add">
          <ac:chgData name="David Harding" userId="77c0ee91dd73131a" providerId="LiveId" clId="{C247810F-4495-47C5-828A-EB9226E26A85}" dt="2021-08-18T01:18:10.949" v="36"/>
          <ac:spMkLst>
            <pc:docMk/>
            <pc:sldMk cId="4288457351" sldId="286"/>
            <ac:spMk id="8" creationId="{A65AC7D1-EAA9-48F5-B509-60A7F50BF703}"/>
          </ac:spMkLst>
        </pc:spChg>
        <pc:spChg chg="add">
          <ac:chgData name="David Harding" userId="77c0ee91dd73131a" providerId="LiveId" clId="{C247810F-4495-47C5-828A-EB9226E26A85}" dt="2021-08-18T01:18:10.949" v="36"/>
          <ac:spMkLst>
            <pc:docMk/>
            <pc:sldMk cId="4288457351" sldId="286"/>
            <ac:spMk id="10" creationId="{D6320AF9-619A-4175-865B-5663E1AEF4C5}"/>
          </ac:spMkLst>
        </pc:spChg>
        <pc:spChg chg="add">
          <ac:chgData name="David Harding" userId="77c0ee91dd73131a" providerId="LiveId" clId="{C247810F-4495-47C5-828A-EB9226E26A85}" dt="2021-08-18T01:18:10.949" v="36"/>
          <ac:spMkLst>
            <pc:docMk/>
            <pc:sldMk cId="4288457351" sldId="286"/>
            <ac:spMk id="16" creationId="{7E018740-5C2B-4A41-AC1A-7E68D1EC1954}"/>
          </ac:spMkLst>
        </pc:spChg>
        <pc:spChg chg="add">
          <ac:chgData name="David Harding" userId="77c0ee91dd73131a" providerId="LiveId" clId="{C247810F-4495-47C5-828A-EB9226E26A85}" dt="2021-08-18T01:18:10.949" v="36"/>
          <ac:spMkLst>
            <pc:docMk/>
            <pc:sldMk cId="4288457351" sldId="286"/>
            <ac:spMk id="18" creationId="{166F75A4-C475-4941-8EE2-B80A06A2C1BB}"/>
          </ac:spMkLst>
        </pc:spChg>
        <pc:spChg chg="add">
          <ac:chgData name="David Harding" userId="77c0ee91dd73131a" providerId="LiveId" clId="{C247810F-4495-47C5-828A-EB9226E26A85}" dt="2021-08-18T01:18:10.949" v="36"/>
          <ac:spMkLst>
            <pc:docMk/>
            <pc:sldMk cId="4288457351" sldId="286"/>
            <ac:spMk id="20" creationId="{A032553A-72E8-4B0D-8405-FF9771C9AF05}"/>
          </ac:spMkLst>
        </pc:spChg>
        <pc:spChg chg="add">
          <ac:chgData name="David Harding" userId="77c0ee91dd73131a" providerId="LiveId" clId="{C247810F-4495-47C5-828A-EB9226E26A85}" dt="2021-08-18T01:18:10.949" v="36"/>
          <ac:spMkLst>
            <pc:docMk/>
            <pc:sldMk cId="4288457351" sldId="286"/>
            <ac:spMk id="22" creationId="{765800AC-C3B9-498E-87BC-29FAE4C76B21}"/>
          </ac:spMkLst>
        </pc:spChg>
        <pc:spChg chg="add">
          <ac:chgData name="David Harding" userId="77c0ee91dd73131a" providerId="LiveId" clId="{C247810F-4495-47C5-828A-EB9226E26A85}" dt="2021-08-18T01:18:10.949" v="36"/>
          <ac:spMkLst>
            <pc:docMk/>
            <pc:sldMk cId="4288457351" sldId="286"/>
            <ac:spMk id="24" creationId="{1F9D6ACB-2FF4-49F9-978A-E0D5327FC635}"/>
          </ac:spMkLst>
        </pc:spChg>
        <pc:spChg chg="add">
          <ac:chgData name="David Harding" userId="77c0ee91dd73131a" providerId="LiveId" clId="{C247810F-4495-47C5-828A-EB9226E26A85}" dt="2021-08-18T01:18:10.949" v="36"/>
          <ac:spMkLst>
            <pc:docMk/>
            <pc:sldMk cId="4288457351" sldId="286"/>
            <ac:spMk id="26" creationId="{142BFA2A-77A0-4F60-A32A-685681C84889}"/>
          </ac:spMkLst>
        </pc:spChg>
        <pc:cxnChg chg="add">
          <ac:chgData name="David Harding" userId="77c0ee91dd73131a" providerId="LiveId" clId="{C247810F-4495-47C5-828A-EB9226E26A85}" dt="2021-08-18T01:18:10.949" v="36"/>
          <ac:cxnSpMkLst>
            <pc:docMk/>
            <pc:sldMk cId="4288457351" sldId="286"/>
            <ac:cxnSpMk id="12" creationId="{063B6EC6-D752-4EE7-908B-F8F19E8C7FEA}"/>
          </ac:cxnSpMkLst>
        </pc:cxnChg>
        <pc:cxnChg chg="add">
          <ac:chgData name="David Harding" userId="77c0ee91dd73131a" providerId="LiveId" clId="{C247810F-4495-47C5-828A-EB9226E26A85}" dt="2021-08-18T01:18:10.949" v="36"/>
          <ac:cxnSpMkLst>
            <pc:docMk/>
            <pc:sldMk cId="4288457351" sldId="286"/>
            <ac:cxnSpMk id="14" creationId="{EFECD4E8-AD3E-4228-82A2-9461958EA94D}"/>
          </ac:cxnSpMkLst>
        </pc:cxnChg>
      </pc:sldChg>
      <pc:sldChg chg="modSp del mod">
        <pc:chgData name="David Harding" userId="77c0ee91dd73131a" providerId="LiveId" clId="{C247810F-4495-47C5-828A-EB9226E26A85}" dt="2021-08-18T01:45:35.296" v="563" actId="2696"/>
        <pc:sldMkLst>
          <pc:docMk/>
          <pc:sldMk cId="3629454673" sldId="287"/>
        </pc:sldMkLst>
        <pc:spChg chg="mod">
          <ac:chgData name="David Harding" userId="77c0ee91dd73131a" providerId="LiveId" clId="{C247810F-4495-47C5-828A-EB9226E26A85}" dt="2021-08-18T01:23:56.065" v="48" actId="6549"/>
          <ac:spMkLst>
            <pc:docMk/>
            <pc:sldMk cId="3629454673" sldId="287"/>
            <ac:spMk id="3" creationId="{EDB72F7D-FE85-4F6B-8E37-46611EB92FF9}"/>
          </ac:spMkLst>
        </pc:spChg>
      </pc:sldChg>
      <pc:sldChg chg="modSp del mod">
        <pc:chgData name="David Harding" userId="77c0ee91dd73131a" providerId="LiveId" clId="{C247810F-4495-47C5-828A-EB9226E26A85}" dt="2021-08-18T01:45:35.296" v="563" actId="2696"/>
        <pc:sldMkLst>
          <pc:docMk/>
          <pc:sldMk cId="2694178147" sldId="288"/>
        </pc:sldMkLst>
        <pc:spChg chg="mod">
          <ac:chgData name="David Harding" userId="77c0ee91dd73131a" providerId="LiveId" clId="{C247810F-4495-47C5-828A-EB9226E26A85}" dt="2021-08-18T01:24:05.168" v="49" actId="6549"/>
          <ac:spMkLst>
            <pc:docMk/>
            <pc:sldMk cId="2694178147" sldId="288"/>
            <ac:spMk id="3" creationId="{DA487718-D096-424A-A5A1-8268A420F064}"/>
          </ac:spMkLst>
        </pc:spChg>
      </pc:sldChg>
      <pc:sldChg chg="modSp del mod">
        <pc:chgData name="David Harding" userId="77c0ee91dd73131a" providerId="LiveId" clId="{C247810F-4495-47C5-828A-EB9226E26A85}" dt="2021-08-18T01:45:35.296" v="563" actId="2696"/>
        <pc:sldMkLst>
          <pc:docMk/>
          <pc:sldMk cId="3806173106" sldId="289"/>
        </pc:sldMkLst>
        <pc:spChg chg="mod">
          <ac:chgData name="David Harding" userId="77c0ee91dd73131a" providerId="LiveId" clId="{C247810F-4495-47C5-828A-EB9226E26A85}" dt="2021-08-18T01:24:13.438" v="51" actId="27636"/>
          <ac:spMkLst>
            <pc:docMk/>
            <pc:sldMk cId="3806173106" sldId="289"/>
            <ac:spMk id="3" creationId="{E681E3BD-D8CB-408C-9781-15D74BD01E45}"/>
          </ac:spMkLst>
        </pc:spChg>
      </pc:sldChg>
      <pc:sldChg chg="del">
        <pc:chgData name="David Harding" userId="77c0ee91dd73131a" providerId="LiveId" clId="{C247810F-4495-47C5-828A-EB9226E26A85}" dt="2021-08-18T01:45:35.296" v="563" actId="2696"/>
        <pc:sldMkLst>
          <pc:docMk/>
          <pc:sldMk cId="430667080" sldId="290"/>
        </pc:sldMkLst>
      </pc:sldChg>
      <pc:sldChg chg="modSp del mod">
        <pc:chgData name="David Harding" userId="77c0ee91dd73131a" providerId="LiveId" clId="{C247810F-4495-47C5-828A-EB9226E26A85}" dt="2021-08-18T01:45:35.296" v="563" actId="2696"/>
        <pc:sldMkLst>
          <pc:docMk/>
          <pc:sldMk cId="799898034" sldId="291"/>
        </pc:sldMkLst>
        <pc:spChg chg="mod">
          <ac:chgData name="David Harding" userId="77c0ee91dd73131a" providerId="LiveId" clId="{C247810F-4495-47C5-828A-EB9226E26A85}" dt="2021-08-18T01:24:25.021" v="53" actId="27636"/>
          <ac:spMkLst>
            <pc:docMk/>
            <pc:sldMk cId="799898034" sldId="291"/>
            <ac:spMk id="3" creationId="{3AC2828D-6543-4840-84E4-2C23FA3C6871}"/>
          </ac:spMkLst>
        </pc:spChg>
      </pc:sldChg>
      <pc:sldChg chg="add del">
        <pc:chgData name="David Harding" userId="77c0ee91dd73131a" providerId="LiveId" clId="{C247810F-4495-47C5-828A-EB9226E26A85}" dt="2021-08-18T01:18:10.976" v="37"/>
        <pc:sldMkLst>
          <pc:docMk/>
          <pc:sldMk cId="3151959299" sldId="292"/>
        </pc:sldMkLst>
      </pc:sldChg>
      <pc:sldChg chg="add del">
        <pc:chgData name="David Harding" userId="77c0ee91dd73131a" providerId="LiveId" clId="{C247810F-4495-47C5-828A-EB9226E26A85}" dt="2021-08-18T01:18:10.976" v="37"/>
        <pc:sldMkLst>
          <pc:docMk/>
          <pc:sldMk cId="2462634878" sldId="293"/>
        </pc:sldMkLst>
      </pc:sldChg>
      <pc:sldChg chg="add del">
        <pc:chgData name="David Harding" userId="77c0ee91dd73131a" providerId="LiveId" clId="{C247810F-4495-47C5-828A-EB9226E26A85}" dt="2021-08-18T01:18:10.976" v="37"/>
        <pc:sldMkLst>
          <pc:docMk/>
          <pc:sldMk cId="465622643" sldId="294"/>
        </pc:sldMkLst>
      </pc:sldChg>
      <pc:sldChg chg="add del">
        <pc:chgData name="David Harding" userId="77c0ee91dd73131a" providerId="LiveId" clId="{C247810F-4495-47C5-828A-EB9226E26A85}" dt="2021-08-18T01:18:10.976" v="37"/>
        <pc:sldMkLst>
          <pc:docMk/>
          <pc:sldMk cId="4049087379" sldId="295"/>
        </pc:sldMkLst>
      </pc:sldChg>
      <pc:sldChg chg="add del">
        <pc:chgData name="David Harding" userId="77c0ee91dd73131a" providerId="LiveId" clId="{C247810F-4495-47C5-828A-EB9226E26A85}" dt="2021-08-18T01:18:10.976" v="37"/>
        <pc:sldMkLst>
          <pc:docMk/>
          <pc:sldMk cId="2147453041" sldId="296"/>
        </pc:sldMkLst>
      </pc:sldChg>
      <pc:sldChg chg="add del">
        <pc:chgData name="David Harding" userId="77c0ee91dd73131a" providerId="LiveId" clId="{C247810F-4495-47C5-828A-EB9226E26A85}" dt="2021-08-18T01:18:10.976" v="37"/>
        <pc:sldMkLst>
          <pc:docMk/>
          <pc:sldMk cId="3430470158" sldId="297"/>
        </pc:sldMkLst>
      </pc:sldChg>
      <pc:sldChg chg="modSp add del mod">
        <pc:chgData name="David Harding" userId="77c0ee91dd73131a" providerId="LiveId" clId="{C247810F-4495-47C5-828A-EB9226E26A85}" dt="2021-08-18T01:18:10.976" v="37"/>
        <pc:sldMkLst>
          <pc:docMk/>
          <pc:sldMk cId="2807387038" sldId="298"/>
        </pc:sldMkLst>
        <pc:spChg chg="mod">
          <ac:chgData name="David Harding" userId="77c0ee91dd73131a" providerId="LiveId" clId="{C247810F-4495-47C5-828A-EB9226E26A85}" dt="2021-08-18T01:18:10.949" v="36"/>
          <ac:spMkLst>
            <pc:docMk/>
            <pc:sldMk cId="2807387038" sldId="298"/>
            <ac:spMk id="2" creationId="{D4582782-6365-46FC-B236-617C36D2F6D0}"/>
          </ac:spMkLst>
        </pc:spChg>
        <pc:spChg chg="mod">
          <ac:chgData name="David Harding" userId="77c0ee91dd73131a" providerId="LiveId" clId="{C247810F-4495-47C5-828A-EB9226E26A85}" dt="2021-08-18T01:18:10.949" v="36"/>
          <ac:spMkLst>
            <pc:docMk/>
            <pc:sldMk cId="2807387038" sldId="298"/>
            <ac:spMk id="3" creationId="{793A9145-AD75-4A04-A952-B634E2C13406}"/>
          </ac:spMkLst>
        </pc:spChg>
      </pc:sldChg>
      <pc:sldChg chg="add del">
        <pc:chgData name="David Harding" userId="77c0ee91dd73131a" providerId="LiveId" clId="{C247810F-4495-47C5-828A-EB9226E26A85}" dt="2021-08-18T01:18:10.976" v="37"/>
        <pc:sldMkLst>
          <pc:docMk/>
          <pc:sldMk cId="4199317979" sldId="299"/>
        </pc:sldMkLst>
      </pc:sldChg>
      <pc:sldChg chg="addSp modSp mod modNotesTx">
        <pc:chgData name="David Harding" userId="77c0ee91dd73131a" providerId="LiveId" clId="{C247810F-4495-47C5-828A-EB9226E26A85}" dt="2021-08-20T05:10:04.431" v="3139" actId="6549"/>
        <pc:sldMkLst>
          <pc:docMk/>
          <pc:sldMk cId="170015270" sldId="302"/>
        </pc:sldMkLst>
        <pc:spChg chg="mod">
          <ac:chgData name="David Harding" userId="77c0ee91dd73131a" providerId="LiveId" clId="{C247810F-4495-47C5-828A-EB9226E26A85}" dt="2021-08-18T02:17:06.625" v="816"/>
          <ac:spMkLst>
            <pc:docMk/>
            <pc:sldMk cId="170015270" sldId="302"/>
            <ac:spMk id="2" creationId="{51EE9081-B8FF-4641-BDB1-720C07D8B59A}"/>
          </ac:spMkLst>
        </pc:spChg>
        <pc:spChg chg="mod">
          <ac:chgData name="David Harding" userId="77c0ee91dd73131a" providerId="LiveId" clId="{C247810F-4495-47C5-828A-EB9226E26A85}" dt="2021-08-19T05:50:39.137" v="2512" actId="313"/>
          <ac:spMkLst>
            <pc:docMk/>
            <pc:sldMk cId="170015270" sldId="302"/>
            <ac:spMk id="3" creationId="{DB40FA88-AE9B-4D95-B5AD-19E23BA0D828}"/>
          </ac:spMkLst>
        </pc:spChg>
        <pc:picChg chg="add mod">
          <ac:chgData name="David Harding" userId="77c0ee91dd73131a" providerId="LiveId" clId="{C247810F-4495-47C5-828A-EB9226E26A85}" dt="2021-08-20T05:09:12.508" v="3138"/>
          <ac:picMkLst>
            <pc:docMk/>
            <pc:sldMk cId="170015270" sldId="302"/>
            <ac:picMk id="4" creationId="{492607BC-4ADF-4845-9DB0-6BF6DD7E65A8}"/>
          </ac:picMkLst>
        </pc:picChg>
      </pc:sldChg>
      <pc:sldChg chg="modSp mod">
        <pc:chgData name="David Harding" userId="77c0ee91dd73131a" providerId="LiveId" clId="{C247810F-4495-47C5-828A-EB9226E26A85}" dt="2021-08-20T04:35:26.114" v="2694" actId="6549"/>
        <pc:sldMkLst>
          <pc:docMk/>
          <pc:sldMk cId="2609930657" sldId="303"/>
        </pc:sldMkLst>
        <pc:spChg chg="mod">
          <ac:chgData name="David Harding" userId="77c0ee91dd73131a" providerId="LiveId" clId="{C247810F-4495-47C5-828A-EB9226E26A85}" dt="2021-08-20T04:35:26.114" v="2694" actId="6549"/>
          <ac:spMkLst>
            <pc:docMk/>
            <pc:sldMk cId="2609930657" sldId="303"/>
            <ac:spMk id="3" creationId="{1F7D45E6-24F1-46E8-B470-A17FE40E9C72}"/>
          </ac:spMkLst>
        </pc:spChg>
      </pc:sldChg>
      <pc:sldChg chg="del">
        <pc:chgData name="David Harding" userId="77c0ee91dd73131a" providerId="LiveId" clId="{C247810F-4495-47C5-828A-EB9226E26A85}" dt="2021-08-18T01:21:46.557" v="42" actId="2696"/>
        <pc:sldMkLst>
          <pc:docMk/>
          <pc:sldMk cId="4006749271" sldId="304"/>
        </pc:sldMkLst>
      </pc:sldChg>
      <pc:sldChg chg="modSp del">
        <pc:chgData name="David Harding" userId="77c0ee91dd73131a" providerId="LiveId" clId="{C247810F-4495-47C5-828A-EB9226E26A85}" dt="2021-08-18T05:26:56.827" v="2203" actId="2696"/>
        <pc:sldMkLst>
          <pc:docMk/>
          <pc:sldMk cId="1061017883" sldId="306"/>
        </pc:sldMkLst>
        <pc:picChg chg="mod">
          <ac:chgData name="David Harding" userId="77c0ee91dd73131a" providerId="LiveId" clId="{C247810F-4495-47C5-828A-EB9226E26A85}" dt="2021-08-18T02:17:06.625" v="816"/>
          <ac:picMkLst>
            <pc:docMk/>
            <pc:sldMk cId="1061017883" sldId="306"/>
            <ac:picMk id="5" creationId="{333BDCF5-9386-4DC9-9306-207212A745FE}"/>
          </ac:picMkLst>
        </pc:picChg>
      </pc:sldChg>
      <pc:sldChg chg="modSp del">
        <pc:chgData name="David Harding" userId="77c0ee91dd73131a" providerId="LiveId" clId="{C247810F-4495-47C5-828A-EB9226E26A85}" dt="2021-08-18T05:26:56.827" v="2203" actId="2696"/>
        <pc:sldMkLst>
          <pc:docMk/>
          <pc:sldMk cId="2187978433" sldId="307"/>
        </pc:sldMkLst>
        <pc:picChg chg="mod">
          <ac:chgData name="David Harding" userId="77c0ee91dd73131a" providerId="LiveId" clId="{C247810F-4495-47C5-828A-EB9226E26A85}" dt="2021-08-18T02:17:06.625" v="816"/>
          <ac:picMkLst>
            <pc:docMk/>
            <pc:sldMk cId="2187978433" sldId="307"/>
            <ac:picMk id="5" creationId="{C2573C47-A102-49AD-840B-998ECDFCAC93}"/>
          </ac:picMkLst>
        </pc:picChg>
      </pc:sldChg>
      <pc:sldChg chg="modSp add del mod">
        <pc:chgData name="David Harding" userId="77c0ee91dd73131a" providerId="LiveId" clId="{C247810F-4495-47C5-828A-EB9226E26A85}" dt="2021-08-18T01:18:10.976" v="37"/>
        <pc:sldMkLst>
          <pc:docMk/>
          <pc:sldMk cId="81122061" sldId="309"/>
        </pc:sldMkLst>
        <pc:spChg chg="mod">
          <ac:chgData name="David Harding" userId="77c0ee91dd73131a" providerId="LiveId" clId="{C247810F-4495-47C5-828A-EB9226E26A85}" dt="2021-08-18T01:18:10.949" v="36"/>
          <ac:spMkLst>
            <pc:docMk/>
            <pc:sldMk cId="81122061" sldId="309"/>
            <ac:spMk id="3" creationId="{6D72AA76-C147-4748-8EC6-0638435A28A4}"/>
          </ac:spMkLst>
        </pc:spChg>
      </pc:sldChg>
      <pc:sldChg chg="modSp add del mod">
        <pc:chgData name="David Harding" userId="77c0ee91dd73131a" providerId="LiveId" clId="{C247810F-4495-47C5-828A-EB9226E26A85}" dt="2021-08-18T01:18:10.976" v="37"/>
        <pc:sldMkLst>
          <pc:docMk/>
          <pc:sldMk cId="2192083657" sldId="311"/>
        </pc:sldMkLst>
        <pc:spChg chg="mod">
          <ac:chgData name="David Harding" userId="77c0ee91dd73131a" providerId="LiveId" clId="{C247810F-4495-47C5-828A-EB9226E26A85}" dt="2021-08-18T01:18:10.949" v="36"/>
          <ac:spMkLst>
            <pc:docMk/>
            <pc:sldMk cId="2192083657" sldId="311"/>
            <ac:spMk id="3" creationId="{68F4570D-F65D-444A-8F5B-1441F102E988}"/>
          </ac:spMkLst>
        </pc:spChg>
      </pc:sldChg>
      <pc:sldChg chg="modSp del mod">
        <pc:chgData name="David Harding" userId="77c0ee91dd73131a" providerId="LiveId" clId="{C247810F-4495-47C5-828A-EB9226E26A85}" dt="2021-08-20T04:46:52.805" v="3088" actId="2696"/>
        <pc:sldMkLst>
          <pc:docMk/>
          <pc:sldMk cId="1049677627" sldId="312"/>
        </pc:sldMkLst>
        <pc:spChg chg="mod">
          <ac:chgData name="David Harding" userId="77c0ee91dd73131a" providerId="LiveId" clId="{C247810F-4495-47C5-828A-EB9226E26A85}" dt="2021-08-18T05:28:51.196" v="2261" actId="6549"/>
          <ac:spMkLst>
            <pc:docMk/>
            <pc:sldMk cId="1049677627" sldId="312"/>
            <ac:spMk id="2" creationId="{449BBFED-A994-4DF9-ADB3-85AC356CEED3}"/>
          </ac:spMkLst>
        </pc:spChg>
        <pc:spChg chg="mod">
          <ac:chgData name="David Harding" userId="77c0ee91dd73131a" providerId="LiveId" clId="{C247810F-4495-47C5-828A-EB9226E26A85}" dt="2021-08-18T02:17:06.625" v="816"/>
          <ac:spMkLst>
            <pc:docMk/>
            <pc:sldMk cId="1049677627" sldId="312"/>
            <ac:spMk id="3" creationId="{6D72AA76-C147-4748-8EC6-0638435A28A4}"/>
          </ac:spMkLst>
        </pc:spChg>
      </pc:sldChg>
      <pc:sldChg chg="del">
        <pc:chgData name="David Harding" userId="77c0ee91dd73131a" providerId="LiveId" clId="{C247810F-4495-47C5-828A-EB9226E26A85}" dt="2021-08-18T01:22:59.843" v="45" actId="2696"/>
        <pc:sldMkLst>
          <pc:docMk/>
          <pc:sldMk cId="10340403" sldId="313"/>
        </pc:sldMkLst>
      </pc:sldChg>
      <pc:sldChg chg="modSp mod">
        <pc:chgData name="David Harding" userId="77c0ee91dd73131a" providerId="LiveId" clId="{C247810F-4495-47C5-828A-EB9226E26A85}" dt="2021-08-18T01:23:13.320" v="46" actId="27636"/>
        <pc:sldMkLst>
          <pc:docMk/>
          <pc:sldMk cId="1485613409" sldId="313"/>
        </pc:sldMkLst>
        <pc:spChg chg="mod">
          <ac:chgData name="David Harding" userId="77c0ee91dd73131a" providerId="LiveId" clId="{C247810F-4495-47C5-828A-EB9226E26A85}" dt="2021-08-18T01:23:13.320" v="46" actId="27636"/>
          <ac:spMkLst>
            <pc:docMk/>
            <pc:sldMk cId="1485613409" sldId="313"/>
            <ac:spMk id="3" creationId="{DF1EA9E1-1793-4DC5-86C3-4EB30F746203}"/>
          </ac:spMkLst>
        </pc:spChg>
      </pc:sldChg>
      <pc:sldChg chg="modSp mod">
        <pc:chgData name="David Harding" userId="77c0ee91dd73131a" providerId="LiveId" clId="{C247810F-4495-47C5-828A-EB9226E26A85}" dt="2021-08-18T01:23:13.320" v="47" actId="27636"/>
        <pc:sldMkLst>
          <pc:docMk/>
          <pc:sldMk cId="1351617668" sldId="314"/>
        </pc:sldMkLst>
        <pc:spChg chg="mod">
          <ac:chgData name="David Harding" userId="77c0ee91dd73131a" providerId="LiveId" clId="{C247810F-4495-47C5-828A-EB9226E26A85}" dt="2021-08-18T01:23:13.320" v="47" actId="27636"/>
          <ac:spMkLst>
            <pc:docMk/>
            <pc:sldMk cId="1351617668" sldId="314"/>
            <ac:spMk id="3" creationId="{09337615-84B5-487B-80E9-0742BA7F71CC}"/>
          </ac:spMkLst>
        </pc:spChg>
      </pc:sldChg>
      <pc:sldChg chg="del">
        <pc:chgData name="David Harding" userId="77c0ee91dd73131a" providerId="LiveId" clId="{C247810F-4495-47C5-828A-EB9226E26A85}" dt="2021-08-18T01:22:59.843" v="45" actId="2696"/>
        <pc:sldMkLst>
          <pc:docMk/>
          <pc:sldMk cId="3676837718" sldId="314"/>
        </pc:sldMkLst>
      </pc:sldChg>
      <pc:sldChg chg="modSp del mod modAnim">
        <pc:chgData name="David Harding" userId="77c0ee91dd73131a" providerId="LiveId" clId="{C247810F-4495-47C5-828A-EB9226E26A85}" dt="2021-08-20T02:38:30.211" v="2620" actId="2696"/>
        <pc:sldMkLst>
          <pc:docMk/>
          <pc:sldMk cId="1826296501" sldId="317"/>
        </pc:sldMkLst>
        <pc:spChg chg="mod">
          <ac:chgData name="David Harding" userId="77c0ee91dd73131a" providerId="LiveId" clId="{C247810F-4495-47C5-828A-EB9226E26A85}" dt="2021-08-20T02:35:59.096" v="2615" actId="207"/>
          <ac:spMkLst>
            <pc:docMk/>
            <pc:sldMk cId="1826296501" sldId="317"/>
            <ac:spMk id="2" creationId="{0823E134-C191-4543-86DD-1C0A2D38FEEA}"/>
          </ac:spMkLst>
        </pc:spChg>
        <pc:graphicFrameChg chg="mod">
          <ac:chgData name="David Harding" userId="77c0ee91dd73131a" providerId="LiveId" clId="{C247810F-4495-47C5-828A-EB9226E26A85}" dt="2021-08-20T02:36:46.544" v="2616"/>
          <ac:graphicFrameMkLst>
            <pc:docMk/>
            <pc:sldMk cId="1826296501" sldId="317"/>
            <ac:graphicFrameMk id="4" creationId="{BC40A281-66E0-4A5E-8601-BBC61BB52712}"/>
          </ac:graphicFrameMkLst>
        </pc:graphicFrameChg>
      </pc:sldChg>
      <pc:sldChg chg="modSp mod">
        <pc:chgData name="David Harding" userId="77c0ee91dd73131a" providerId="LiveId" clId="{C247810F-4495-47C5-828A-EB9226E26A85}" dt="2021-08-20T04:51:08.828" v="3136" actId="6549"/>
        <pc:sldMkLst>
          <pc:docMk/>
          <pc:sldMk cId="3566962401" sldId="318"/>
        </pc:sldMkLst>
        <pc:spChg chg="mod">
          <ac:chgData name="David Harding" userId="77c0ee91dd73131a" providerId="LiveId" clId="{C247810F-4495-47C5-828A-EB9226E26A85}" dt="2021-08-18T02:17:06.625" v="816"/>
          <ac:spMkLst>
            <pc:docMk/>
            <pc:sldMk cId="3566962401" sldId="318"/>
            <ac:spMk id="2" creationId="{2B5B1863-1591-4885-B0F0-86527A1EE22A}"/>
          </ac:spMkLst>
        </pc:spChg>
        <pc:spChg chg="mod">
          <ac:chgData name="David Harding" userId="77c0ee91dd73131a" providerId="LiveId" clId="{C247810F-4495-47C5-828A-EB9226E26A85}" dt="2021-08-20T04:51:08.828" v="3136" actId="6549"/>
          <ac:spMkLst>
            <pc:docMk/>
            <pc:sldMk cId="3566962401" sldId="318"/>
            <ac:spMk id="3" creationId="{7CB50C2D-9EAF-41F2-BB67-B73E70EAEB27}"/>
          </ac:spMkLst>
        </pc:spChg>
      </pc:sldChg>
      <pc:sldChg chg="modSp new">
        <pc:chgData name="David Harding" userId="77c0ee91dd73131a" providerId="LiveId" clId="{C247810F-4495-47C5-828A-EB9226E26A85}" dt="2021-08-18T02:17:06.625" v="816"/>
        <pc:sldMkLst>
          <pc:docMk/>
          <pc:sldMk cId="3814650911" sldId="319"/>
        </pc:sldMkLst>
        <pc:spChg chg="mod">
          <ac:chgData name="David Harding" userId="77c0ee91dd73131a" providerId="LiveId" clId="{C247810F-4495-47C5-828A-EB9226E26A85}" dt="2021-08-18T02:17:06.625" v="816"/>
          <ac:spMkLst>
            <pc:docMk/>
            <pc:sldMk cId="3814650911" sldId="319"/>
            <ac:spMk id="2" creationId="{97997A07-EDDD-4104-BC1B-9A5AC3B82B6C}"/>
          </ac:spMkLst>
        </pc:spChg>
        <pc:spChg chg="mod">
          <ac:chgData name="David Harding" userId="77c0ee91dd73131a" providerId="LiveId" clId="{C247810F-4495-47C5-828A-EB9226E26A85}" dt="2021-08-18T02:17:06.625" v="816"/>
          <ac:spMkLst>
            <pc:docMk/>
            <pc:sldMk cId="3814650911" sldId="319"/>
            <ac:spMk id="3" creationId="{9B337C2C-01B4-427C-8525-CFA073EAD9B9}"/>
          </ac:spMkLst>
        </pc:spChg>
      </pc:sldChg>
      <pc:sldChg chg="add del">
        <pc:chgData name="David Harding" userId="77c0ee91dd73131a" providerId="LiveId" clId="{C247810F-4495-47C5-828A-EB9226E26A85}" dt="2021-08-18T01:46:35.652" v="564" actId="2696"/>
        <pc:sldMkLst>
          <pc:docMk/>
          <pc:sldMk cId="1700652212" sldId="320"/>
        </pc:sldMkLst>
      </pc:sldChg>
      <pc:sldChg chg="modSp del mod">
        <pc:chgData name="David Harding" userId="77c0ee91dd73131a" providerId="LiveId" clId="{C247810F-4495-47C5-828A-EB9226E26A85}" dt="2021-08-18T01:26:56.700" v="57"/>
        <pc:sldMkLst>
          <pc:docMk/>
          <pc:sldMk cId="1838377949" sldId="320"/>
        </pc:sldMkLst>
        <pc:spChg chg="mod">
          <ac:chgData name="David Harding" userId="77c0ee91dd73131a" providerId="LiveId" clId="{C247810F-4495-47C5-828A-EB9226E26A85}" dt="2021-08-18T01:26:56.700" v="57"/>
          <ac:spMkLst>
            <pc:docMk/>
            <pc:sldMk cId="1838377949" sldId="320"/>
            <ac:spMk id="3" creationId="{6D72AA76-C147-4748-8EC6-0638435A28A4}"/>
          </ac:spMkLst>
        </pc:spChg>
      </pc:sldChg>
      <pc:sldChg chg="del">
        <pc:chgData name="David Harding" userId="77c0ee91dd73131a" providerId="LiveId" clId="{C247810F-4495-47C5-828A-EB9226E26A85}" dt="2021-08-18T01:32:35.987" v="265" actId="2696"/>
        <pc:sldMkLst>
          <pc:docMk/>
          <pc:sldMk cId="1078322211" sldId="321"/>
        </pc:sldMkLst>
      </pc:sldChg>
      <pc:sldChg chg="modSp new mod">
        <pc:chgData name="David Harding" userId="77c0ee91dd73131a" providerId="LiveId" clId="{C247810F-4495-47C5-828A-EB9226E26A85}" dt="2021-08-20T04:49:25.390" v="3128" actId="255"/>
        <pc:sldMkLst>
          <pc:docMk/>
          <pc:sldMk cId="2149362624" sldId="321"/>
        </pc:sldMkLst>
        <pc:spChg chg="mod">
          <ac:chgData name="David Harding" userId="77c0ee91dd73131a" providerId="LiveId" clId="{C247810F-4495-47C5-828A-EB9226E26A85}" dt="2021-08-18T02:17:06.625" v="816"/>
          <ac:spMkLst>
            <pc:docMk/>
            <pc:sldMk cId="2149362624" sldId="321"/>
            <ac:spMk id="2" creationId="{013B4C77-2817-4107-9E9A-7A326A627DB6}"/>
          </ac:spMkLst>
        </pc:spChg>
        <pc:spChg chg="mod">
          <ac:chgData name="David Harding" userId="77c0ee91dd73131a" providerId="LiveId" clId="{C247810F-4495-47C5-828A-EB9226E26A85}" dt="2021-08-20T04:49:25.390" v="3128" actId="255"/>
          <ac:spMkLst>
            <pc:docMk/>
            <pc:sldMk cId="2149362624" sldId="321"/>
            <ac:spMk id="3" creationId="{4AEFE33E-65F6-4D63-BCAD-0D7F6974DD61}"/>
          </ac:spMkLst>
        </pc:spChg>
      </pc:sldChg>
      <pc:sldChg chg="add del">
        <pc:chgData name="David Harding" userId="77c0ee91dd73131a" providerId="LiveId" clId="{C247810F-4495-47C5-828A-EB9226E26A85}" dt="2021-08-18T01:51:11.959" v="674" actId="2696"/>
        <pc:sldMkLst>
          <pc:docMk/>
          <pc:sldMk cId="4272330739" sldId="322"/>
        </pc:sldMkLst>
      </pc:sldChg>
      <pc:sldChg chg="modSp del mod">
        <pc:chgData name="David Harding" userId="77c0ee91dd73131a" providerId="LiveId" clId="{C247810F-4495-47C5-828A-EB9226E26A85}" dt="2021-08-18T01:57:56.857" v="722" actId="2696"/>
        <pc:sldMkLst>
          <pc:docMk/>
          <pc:sldMk cId="4012133654" sldId="475"/>
        </pc:sldMkLst>
        <pc:spChg chg="mod">
          <ac:chgData name="David Harding" userId="77c0ee91dd73131a" providerId="LiveId" clId="{C247810F-4495-47C5-828A-EB9226E26A85}" dt="2021-08-18T01:50:11.344" v="673" actId="20577"/>
          <ac:spMkLst>
            <pc:docMk/>
            <pc:sldMk cId="4012133654" sldId="475"/>
            <ac:spMk id="3" creationId="{00000000-0000-0000-0000-000000000000}"/>
          </ac:spMkLst>
        </pc:spChg>
      </pc:sldChg>
      <pc:sldChg chg="add del">
        <pc:chgData name="David Harding" userId="77c0ee91dd73131a" providerId="LiveId" clId="{C247810F-4495-47C5-828A-EB9226E26A85}" dt="2021-08-18T02:14:24.685" v="782" actId="2696"/>
        <pc:sldMkLst>
          <pc:docMk/>
          <pc:sldMk cId="242380596" sldId="476"/>
        </pc:sldMkLst>
      </pc:sldChg>
      <pc:sldChg chg="new">
        <pc:chgData name="David Harding" userId="77c0ee91dd73131a" providerId="LiveId" clId="{C247810F-4495-47C5-828A-EB9226E26A85}" dt="2021-08-18T02:27:15.307" v="930" actId="680"/>
        <pc:sldMkLst>
          <pc:docMk/>
          <pc:sldMk cId="2975097712" sldId="476"/>
        </pc:sldMkLst>
      </pc:sldChg>
      <pc:sldChg chg="add">
        <pc:chgData name="David Harding" userId="77c0ee91dd73131a" providerId="LiveId" clId="{C247810F-4495-47C5-828A-EB9226E26A85}" dt="2021-08-18T02:27:22.069" v="931" actId="2890"/>
        <pc:sldMkLst>
          <pc:docMk/>
          <pc:sldMk cId="2322777522" sldId="477"/>
        </pc:sldMkLst>
      </pc:sldChg>
      <pc:sldChg chg="add replId">
        <pc:chgData name="David Harding" userId="77c0ee91dd73131a" providerId="LiveId" clId="{C247810F-4495-47C5-828A-EB9226E26A85}" dt="2021-08-18T02:27:22.069" v="931" actId="2890"/>
        <pc:sldMkLst>
          <pc:docMk/>
          <pc:sldMk cId="1946548199" sldId="478"/>
        </pc:sldMkLst>
      </pc:sldChg>
      <pc:sldChg chg="modSp add mod">
        <pc:chgData name="David Harding" userId="77c0ee91dd73131a" providerId="LiveId" clId="{C247810F-4495-47C5-828A-EB9226E26A85}" dt="2021-08-18T04:53:41.375" v="1108" actId="207"/>
        <pc:sldMkLst>
          <pc:docMk/>
          <pc:sldMk cId="438063380" sldId="479"/>
        </pc:sldMkLst>
        <pc:spChg chg="mod">
          <ac:chgData name="David Harding" userId="77c0ee91dd73131a" providerId="LiveId" clId="{C247810F-4495-47C5-828A-EB9226E26A85}" dt="2021-08-18T04:53:41.375" v="1108" actId="207"/>
          <ac:spMkLst>
            <pc:docMk/>
            <pc:sldMk cId="438063380" sldId="479"/>
            <ac:spMk id="2" creationId="{5885ED22-152F-495F-B3BA-8DB4040A4756}"/>
          </ac:spMkLst>
        </pc:spChg>
        <pc:spChg chg="mod">
          <ac:chgData name="David Harding" userId="77c0ee91dd73131a" providerId="LiveId" clId="{C247810F-4495-47C5-828A-EB9226E26A85}" dt="2021-08-18T04:52:14.766" v="1103" actId="1076"/>
          <ac:spMkLst>
            <pc:docMk/>
            <pc:sldMk cId="438063380" sldId="479"/>
            <ac:spMk id="3" creationId="{5310E7EC-84C7-4788-B1A6-807AFA41F7D4}"/>
          </ac:spMkLst>
        </pc:spChg>
      </pc:sldChg>
      <pc:sldChg chg="modSp new del mod">
        <pc:chgData name="David Harding" userId="77c0ee91dd73131a" providerId="LiveId" clId="{C247810F-4495-47C5-828A-EB9226E26A85}" dt="2021-08-18T04:46:13.574" v="938" actId="47"/>
        <pc:sldMkLst>
          <pc:docMk/>
          <pc:sldMk cId="1467794422" sldId="479"/>
        </pc:sldMkLst>
        <pc:spChg chg="mod">
          <ac:chgData name="David Harding" userId="77c0ee91dd73131a" providerId="LiveId" clId="{C247810F-4495-47C5-828A-EB9226E26A85}" dt="2021-08-18T04:46:09.294" v="937" actId="20577"/>
          <ac:spMkLst>
            <pc:docMk/>
            <pc:sldMk cId="1467794422" sldId="479"/>
            <ac:spMk id="2" creationId="{1B2131C0-51E0-473F-A5D2-7D5FCEBBA118}"/>
          </ac:spMkLst>
        </pc:spChg>
      </pc:sldChg>
      <pc:sldChg chg="modSp">
        <pc:chgData name="David Harding" userId="77c0ee91dd73131a" providerId="LiveId" clId="{C247810F-4495-47C5-828A-EB9226E26A85}" dt="2021-08-20T02:37:16.351" v="2617"/>
        <pc:sldMkLst>
          <pc:docMk/>
          <pc:sldMk cId="3383464920" sldId="480"/>
        </pc:sldMkLst>
        <pc:graphicFrameChg chg="mod">
          <ac:chgData name="David Harding" userId="77c0ee91dd73131a" providerId="LiveId" clId="{C247810F-4495-47C5-828A-EB9226E26A85}" dt="2021-08-20T02:37:16.351" v="2617"/>
          <ac:graphicFrameMkLst>
            <pc:docMk/>
            <pc:sldMk cId="3383464920" sldId="480"/>
            <ac:graphicFrameMk id="4" creationId="{BC40A281-66E0-4A5E-8601-BBC61BB52712}"/>
          </ac:graphicFrameMkLst>
        </pc:graphicFrameChg>
      </pc:sldChg>
    </pc:docChg>
  </pc:docChgLst>
  <pc:docChgLst>
    <pc:chgData name="David Harding" userId="77c0ee91dd73131a" providerId="LiveId" clId="{DFCC838E-E93A-4656-87AB-930D6DB4CFFE}"/>
    <pc:docChg chg="custSel delSld modSld sldOrd delMainMaster">
      <pc:chgData name="David Harding" userId="77c0ee91dd73131a" providerId="LiveId" clId="{DFCC838E-E93A-4656-87AB-930D6DB4CFFE}" dt="2021-08-23T03:53:13.465" v="562" actId="27636"/>
      <pc:docMkLst>
        <pc:docMk/>
      </pc:docMkLst>
      <pc:sldChg chg="modSp mod">
        <pc:chgData name="David Harding" userId="77c0ee91dd73131a" providerId="LiveId" clId="{DFCC838E-E93A-4656-87AB-930D6DB4CFFE}" dt="2021-08-23T03:49:03.457" v="556" actId="27636"/>
        <pc:sldMkLst>
          <pc:docMk/>
          <pc:sldMk cId="2778867467" sldId="261"/>
        </pc:sldMkLst>
        <pc:spChg chg="mod">
          <ac:chgData name="David Harding" userId="77c0ee91dd73131a" providerId="LiveId" clId="{DFCC838E-E93A-4656-87AB-930D6DB4CFFE}" dt="2021-08-23T03:49:03.457" v="556" actId="27636"/>
          <ac:spMkLst>
            <pc:docMk/>
            <pc:sldMk cId="2778867467" sldId="261"/>
            <ac:spMk id="5" creationId="{14873ABD-B47E-41BB-89F3-5B3D8AA1E20C}"/>
          </ac:spMkLst>
        </pc:spChg>
      </pc:sldChg>
      <pc:sldChg chg="modSp mod">
        <pc:chgData name="David Harding" userId="77c0ee91dd73131a" providerId="LiveId" clId="{DFCC838E-E93A-4656-87AB-930D6DB4CFFE}" dt="2021-08-23T03:53:13.465" v="562" actId="27636"/>
        <pc:sldMkLst>
          <pc:docMk/>
          <pc:sldMk cId="1579974476" sldId="262"/>
        </pc:sldMkLst>
        <pc:spChg chg="mod">
          <ac:chgData name="David Harding" userId="77c0ee91dd73131a" providerId="LiveId" clId="{DFCC838E-E93A-4656-87AB-930D6DB4CFFE}" dt="2021-08-23T03:53:13.465" v="562" actId="27636"/>
          <ac:spMkLst>
            <pc:docMk/>
            <pc:sldMk cId="1579974476" sldId="262"/>
            <ac:spMk id="3" creationId="{68F4570D-F65D-444A-8F5B-1441F102E988}"/>
          </ac:spMkLst>
        </pc:spChg>
      </pc:sldChg>
      <pc:sldChg chg="del">
        <pc:chgData name="David Harding" userId="77c0ee91dd73131a" providerId="LiveId" clId="{DFCC838E-E93A-4656-87AB-930D6DB4CFFE}" dt="2021-08-20T05:54:10.369" v="0" actId="47"/>
        <pc:sldMkLst>
          <pc:docMk/>
          <pc:sldMk cId="3477952199" sldId="267"/>
        </pc:sldMkLst>
      </pc:sldChg>
      <pc:sldChg chg="del">
        <pc:chgData name="David Harding" userId="77c0ee91dd73131a" providerId="LiveId" clId="{DFCC838E-E93A-4656-87AB-930D6DB4CFFE}" dt="2021-08-20T05:54:10.369" v="0" actId="47"/>
        <pc:sldMkLst>
          <pc:docMk/>
          <pc:sldMk cId="2872519203" sldId="280"/>
        </pc:sldMkLst>
      </pc:sldChg>
      <pc:sldChg chg="del">
        <pc:chgData name="David Harding" userId="77c0ee91dd73131a" providerId="LiveId" clId="{DFCC838E-E93A-4656-87AB-930D6DB4CFFE}" dt="2021-08-20T05:54:10.369" v="0" actId="47"/>
        <pc:sldMkLst>
          <pc:docMk/>
          <pc:sldMk cId="1220475622" sldId="281"/>
        </pc:sldMkLst>
      </pc:sldChg>
      <pc:sldChg chg="del">
        <pc:chgData name="David Harding" userId="77c0ee91dd73131a" providerId="LiveId" clId="{DFCC838E-E93A-4656-87AB-930D6DB4CFFE}" dt="2021-08-20T05:54:10.369" v="0" actId="47"/>
        <pc:sldMkLst>
          <pc:docMk/>
          <pc:sldMk cId="2474603796" sldId="282"/>
        </pc:sldMkLst>
      </pc:sldChg>
      <pc:sldChg chg="del">
        <pc:chgData name="David Harding" userId="77c0ee91dd73131a" providerId="LiveId" clId="{DFCC838E-E93A-4656-87AB-930D6DB4CFFE}" dt="2021-08-20T05:54:10.369" v="0" actId="47"/>
        <pc:sldMkLst>
          <pc:docMk/>
          <pc:sldMk cId="1443383566" sldId="283"/>
        </pc:sldMkLst>
      </pc:sldChg>
      <pc:sldChg chg="del">
        <pc:chgData name="David Harding" userId="77c0ee91dd73131a" providerId="LiveId" clId="{DFCC838E-E93A-4656-87AB-930D6DB4CFFE}" dt="2021-08-20T05:54:10.369" v="0" actId="47"/>
        <pc:sldMkLst>
          <pc:docMk/>
          <pc:sldMk cId="897168230" sldId="284"/>
        </pc:sldMkLst>
      </pc:sldChg>
      <pc:sldChg chg="del">
        <pc:chgData name="David Harding" userId="77c0ee91dd73131a" providerId="LiveId" clId="{DFCC838E-E93A-4656-87AB-930D6DB4CFFE}" dt="2021-08-20T05:54:10.369" v="0" actId="47"/>
        <pc:sldMkLst>
          <pc:docMk/>
          <pc:sldMk cId="1163343972" sldId="285"/>
        </pc:sldMkLst>
      </pc:sldChg>
      <pc:sldChg chg="del">
        <pc:chgData name="David Harding" userId="77c0ee91dd73131a" providerId="LiveId" clId="{DFCC838E-E93A-4656-87AB-930D6DB4CFFE}" dt="2021-08-20T05:54:10.369" v="0" actId="47"/>
        <pc:sldMkLst>
          <pc:docMk/>
          <pc:sldMk cId="4288457351" sldId="286"/>
        </pc:sldMkLst>
      </pc:sldChg>
      <pc:sldChg chg="del">
        <pc:chgData name="David Harding" userId="77c0ee91dd73131a" providerId="LiveId" clId="{DFCC838E-E93A-4656-87AB-930D6DB4CFFE}" dt="2021-08-20T05:54:10.369" v="0" actId="47"/>
        <pc:sldMkLst>
          <pc:docMk/>
          <pc:sldMk cId="3887021064" sldId="287"/>
        </pc:sldMkLst>
      </pc:sldChg>
      <pc:sldChg chg="del">
        <pc:chgData name="David Harding" userId="77c0ee91dd73131a" providerId="LiveId" clId="{DFCC838E-E93A-4656-87AB-930D6DB4CFFE}" dt="2021-08-20T05:54:10.369" v="0" actId="47"/>
        <pc:sldMkLst>
          <pc:docMk/>
          <pc:sldMk cId="235050278" sldId="288"/>
        </pc:sldMkLst>
      </pc:sldChg>
      <pc:sldChg chg="del">
        <pc:chgData name="David Harding" userId="77c0ee91dd73131a" providerId="LiveId" clId="{DFCC838E-E93A-4656-87AB-930D6DB4CFFE}" dt="2021-08-20T05:54:10.369" v="0" actId="47"/>
        <pc:sldMkLst>
          <pc:docMk/>
          <pc:sldMk cId="268594416" sldId="289"/>
        </pc:sldMkLst>
      </pc:sldChg>
      <pc:sldChg chg="del">
        <pc:chgData name="David Harding" userId="77c0ee91dd73131a" providerId="LiveId" clId="{DFCC838E-E93A-4656-87AB-930D6DB4CFFE}" dt="2021-08-20T05:54:10.369" v="0" actId="47"/>
        <pc:sldMkLst>
          <pc:docMk/>
          <pc:sldMk cId="748845313" sldId="290"/>
        </pc:sldMkLst>
      </pc:sldChg>
      <pc:sldChg chg="del">
        <pc:chgData name="David Harding" userId="77c0ee91dd73131a" providerId="LiveId" clId="{DFCC838E-E93A-4656-87AB-930D6DB4CFFE}" dt="2021-08-20T05:54:10.369" v="0" actId="47"/>
        <pc:sldMkLst>
          <pc:docMk/>
          <pc:sldMk cId="589950430" sldId="291"/>
        </pc:sldMkLst>
      </pc:sldChg>
      <pc:sldChg chg="del">
        <pc:chgData name="David Harding" userId="77c0ee91dd73131a" providerId="LiveId" clId="{DFCC838E-E93A-4656-87AB-930D6DB4CFFE}" dt="2021-08-20T05:54:10.369" v="0" actId="47"/>
        <pc:sldMkLst>
          <pc:docMk/>
          <pc:sldMk cId="3151959299" sldId="292"/>
        </pc:sldMkLst>
      </pc:sldChg>
      <pc:sldChg chg="del">
        <pc:chgData name="David Harding" userId="77c0ee91dd73131a" providerId="LiveId" clId="{DFCC838E-E93A-4656-87AB-930D6DB4CFFE}" dt="2021-08-20T05:54:10.369" v="0" actId="47"/>
        <pc:sldMkLst>
          <pc:docMk/>
          <pc:sldMk cId="2462634878" sldId="293"/>
        </pc:sldMkLst>
      </pc:sldChg>
      <pc:sldChg chg="del">
        <pc:chgData name="David Harding" userId="77c0ee91dd73131a" providerId="LiveId" clId="{DFCC838E-E93A-4656-87AB-930D6DB4CFFE}" dt="2021-08-20T05:54:10.369" v="0" actId="47"/>
        <pc:sldMkLst>
          <pc:docMk/>
          <pc:sldMk cId="465622643" sldId="294"/>
        </pc:sldMkLst>
      </pc:sldChg>
      <pc:sldChg chg="del">
        <pc:chgData name="David Harding" userId="77c0ee91dd73131a" providerId="LiveId" clId="{DFCC838E-E93A-4656-87AB-930D6DB4CFFE}" dt="2021-08-20T05:54:10.369" v="0" actId="47"/>
        <pc:sldMkLst>
          <pc:docMk/>
          <pc:sldMk cId="4049087379" sldId="295"/>
        </pc:sldMkLst>
      </pc:sldChg>
      <pc:sldChg chg="del">
        <pc:chgData name="David Harding" userId="77c0ee91dd73131a" providerId="LiveId" clId="{DFCC838E-E93A-4656-87AB-930D6DB4CFFE}" dt="2021-08-20T05:54:10.369" v="0" actId="47"/>
        <pc:sldMkLst>
          <pc:docMk/>
          <pc:sldMk cId="2147453041" sldId="296"/>
        </pc:sldMkLst>
      </pc:sldChg>
      <pc:sldChg chg="del">
        <pc:chgData name="David Harding" userId="77c0ee91dd73131a" providerId="LiveId" clId="{DFCC838E-E93A-4656-87AB-930D6DB4CFFE}" dt="2021-08-20T05:54:10.369" v="0" actId="47"/>
        <pc:sldMkLst>
          <pc:docMk/>
          <pc:sldMk cId="3430470158" sldId="297"/>
        </pc:sldMkLst>
      </pc:sldChg>
      <pc:sldChg chg="del">
        <pc:chgData name="David Harding" userId="77c0ee91dd73131a" providerId="LiveId" clId="{DFCC838E-E93A-4656-87AB-930D6DB4CFFE}" dt="2021-08-20T05:54:10.369" v="0" actId="47"/>
        <pc:sldMkLst>
          <pc:docMk/>
          <pc:sldMk cId="2807387038" sldId="298"/>
        </pc:sldMkLst>
      </pc:sldChg>
      <pc:sldChg chg="del">
        <pc:chgData name="David Harding" userId="77c0ee91dd73131a" providerId="LiveId" clId="{DFCC838E-E93A-4656-87AB-930D6DB4CFFE}" dt="2021-08-20T05:54:10.369" v="0" actId="47"/>
        <pc:sldMkLst>
          <pc:docMk/>
          <pc:sldMk cId="4199317979" sldId="299"/>
        </pc:sldMkLst>
      </pc:sldChg>
      <pc:sldChg chg="del">
        <pc:chgData name="David Harding" userId="77c0ee91dd73131a" providerId="LiveId" clId="{DFCC838E-E93A-4656-87AB-930D6DB4CFFE}" dt="2021-08-20T05:54:10.369" v="0" actId="47"/>
        <pc:sldMkLst>
          <pc:docMk/>
          <pc:sldMk cId="3114294561" sldId="304"/>
        </pc:sldMkLst>
      </pc:sldChg>
      <pc:sldChg chg="del">
        <pc:chgData name="David Harding" userId="77c0ee91dd73131a" providerId="LiveId" clId="{DFCC838E-E93A-4656-87AB-930D6DB4CFFE}" dt="2021-08-20T05:54:10.369" v="0" actId="47"/>
        <pc:sldMkLst>
          <pc:docMk/>
          <pc:sldMk cId="3775160398" sldId="306"/>
        </pc:sldMkLst>
      </pc:sldChg>
      <pc:sldChg chg="del">
        <pc:chgData name="David Harding" userId="77c0ee91dd73131a" providerId="LiveId" clId="{DFCC838E-E93A-4656-87AB-930D6DB4CFFE}" dt="2021-08-20T05:54:10.369" v="0" actId="47"/>
        <pc:sldMkLst>
          <pc:docMk/>
          <pc:sldMk cId="734458635" sldId="307"/>
        </pc:sldMkLst>
      </pc:sldChg>
      <pc:sldChg chg="del">
        <pc:chgData name="David Harding" userId="77c0ee91dd73131a" providerId="LiveId" clId="{DFCC838E-E93A-4656-87AB-930D6DB4CFFE}" dt="2021-08-20T05:54:10.369" v="0" actId="47"/>
        <pc:sldMkLst>
          <pc:docMk/>
          <pc:sldMk cId="81122061" sldId="309"/>
        </pc:sldMkLst>
      </pc:sldChg>
      <pc:sldChg chg="del">
        <pc:chgData name="David Harding" userId="77c0ee91dd73131a" providerId="LiveId" clId="{DFCC838E-E93A-4656-87AB-930D6DB4CFFE}" dt="2021-08-20T05:54:10.369" v="0" actId="47"/>
        <pc:sldMkLst>
          <pc:docMk/>
          <pc:sldMk cId="2192083657" sldId="311"/>
        </pc:sldMkLst>
      </pc:sldChg>
      <pc:sldChg chg="del">
        <pc:chgData name="David Harding" userId="77c0ee91dd73131a" providerId="LiveId" clId="{DFCC838E-E93A-4656-87AB-930D6DB4CFFE}" dt="2021-08-20T05:54:10.369" v="0" actId="47"/>
        <pc:sldMkLst>
          <pc:docMk/>
          <pc:sldMk cId="959145423" sldId="312"/>
        </pc:sldMkLst>
      </pc:sldChg>
      <pc:sldChg chg="del">
        <pc:chgData name="David Harding" userId="77c0ee91dd73131a" providerId="LiveId" clId="{DFCC838E-E93A-4656-87AB-930D6DB4CFFE}" dt="2021-08-20T05:54:10.369" v="0" actId="47"/>
        <pc:sldMkLst>
          <pc:docMk/>
          <pc:sldMk cId="1485613409" sldId="313"/>
        </pc:sldMkLst>
      </pc:sldChg>
      <pc:sldChg chg="del">
        <pc:chgData name="David Harding" userId="77c0ee91dd73131a" providerId="LiveId" clId="{DFCC838E-E93A-4656-87AB-930D6DB4CFFE}" dt="2021-08-20T05:54:10.369" v="0" actId="47"/>
        <pc:sldMkLst>
          <pc:docMk/>
          <pc:sldMk cId="1351617668" sldId="314"/>
        </pc:sldMkLst>
      </pc:sldChg>
      <pc:sldChg chg="del">
        <pc:chgData name="David Harding" userId="77c0ee91dd73131a" providerId="LiveId" clId="{DFCC838E-E93A-4656-87AB-930D6DB4CFFE}" dt="2021-08-20T05:54:10.369" v="0" actId="47"/>
        <pc:sldMkLst>
          <pc:docMk/>
          <pc:sldMk cId="4052114832" sldId="322"/>
        </pc:sldMkLst>
      </pc:sldChg>
      <pc:sldChg chg="modSp mod ord">
        <pc:chgData name="David Harding" userId="77c0ee91dd73131a" providerId="LiveId" clId="{DFCC838E-E93A-4656-87AB-930D6DB4CFFE}" dt="2021-08-23T03:45:20.991" v="554" actId="6549"/>
        <pc:sldMkLst>
          <pc:docMk/>
          <pc:sldMk cId="4012133654" sldId="475"/>
        </pc:sldMkLst>
        <pc:spChg chg="mod">
          <ac:chgData name="David Harding" userId="77c0ee91dd73131a" providerId="LiveId" clId="{DFCC838E-E93A-4656-87AB-930D6DB4CFFE}" dt="2021-08-23T03:45:20.991" v="554" actId="6549"/>
          <ac:spMkLst>
            <pc:docMk/>
            <pc:sldMk cId="4012133654" sldId="475"/>
            <ac:spMk id="3" creationId="{00000000-0000-0000-0000-000000000000}"/>
          </ac:spMkLst>
        </pc:spChg>
      </pc:sldChg>
      <pc:sldMasterChg chg="del delSldLayout">
        <pc:chgData name="David Harding" userId="77c0ee91dd73131a" providerId="LiveId" clId="{DFCC838E-E93A-4656-87AB-930D6DB4CFFE}" dt="2021-08-20T05:54:10.369" v="0" actId="47"/>
        <pc:sldMasterMkLst>
          <pc:docMk/>
          <pc:sldMasterMk cId="1809555547" sldId="2147483660"/>
        </pc:sldMasterMkLst>
        <pc:sldLayoutChg chg="del">
          <pc:chgData name="David Harding" userId="77c0ee91dd73131a" providerId="LiveId" clId="{DFCC838E-E93A-4656-87AB-930D6DB4CFFE}" dt="2021-08-20T05:54:10.369" v="0" actId="47"/>
          <pc:sldLayoutMkLst>
            <pc:docMk/>
            <pc:sldMasterMk cId="1809555547" sldId="2147483660"/>
            <pc:sldLayoutMk cId="2374227891" sldId="2147483661"/>
          </pc:sldLayoutMkLst>
        </pc:sldLayoutChg>
        <pc:sldLayoutChg chg="del">
          <pc:chgData name="David Harding" userId="77c0ee91dd73131a" providerId="LiveId" clId="{DFCC838E-E93A-4656-87AB-930D6DB4CFFE}" dt="2021-08-20T05:54:10.369" v="0" actId="47"/>
          <pc:sldLayoutMkLst>
            <pc:docMk/>
            <pc:sldMasterMk cId="1809555547" sldId="2147483660"/>
            <pc:sldLayoutMk cId="3615225268" sldId="2147483662"/>
          </pc:sldLayoutMkLst>
        </pc:sldLayoutChg>
        <pc:sldLayoutChg chg="del">
          <pc:chgData name="David Harding" userId="77c0ee91dd73131a" providerId="LiveId" clId="{DFCC838E-E93A-4656-87AB-930D6DB4CFFE}" dt="2021-08-20T05:54:10.369" v="0" actId="47"/>
          <pc:sldLayoutMkLst>
            <pc:docMk/>
            <pc:sldMasterMk cId="1809555547" sldId="2147483660"/>
            <pc:sldLayoutMk cId="1798083310" sldId="2147483663"/>
          </pc:sldLayoutMkLst>
        </pc:sldLayoutChg>
        <pc:sldLayoutChg chg="del">
          <pc:chgData name="David Harding" userId="77c0ee91dd73131a" providerId="LiveId" clId="{DFCC838E-E93A-4656-87AB-930D6DB4CFFE}" dt="2021-08-20T05:54:10.369" v="0" actId="47"/>
          <pc:sldLayoutMkLst>
            <pc:docMk/>
            <pc:sldMasterMk cId="1809555547" sldId="2147483660"/>
            <pc:sldLayoutMk cId="381368341" sldId="2147483664"/>
          </pc:sldLayoutMkLst>
        </pc:sldLayoutChg>
        <pc:sldLayoutChg chg="del">
          <pc:chgData name="David Harding" userId="77c0ee91dd73131a" providerId="LiveId" clId="{DFCC838E-E93A-4656-87AB-930D6DB4CFFE}" dt="2021-08-20T05:54:10.369" v="0" actId="47"/>
          <pc:sldLayoutMkLst>
            <pc:docMk/>
            <pc:sldMasterMk cId="1809555547" sldId="2147483660"/>
            <pc:sldLayoutMk cId="311376494" sldId="2147483665"/>
          </pc:sldLayoutMkLst>
        </pc:sldLayoutChg>
        <pc:sldLayoutChg chg="del">
          <pc:chgData name="David Harding" userId="77c0ee91dd73131a" providerId="LiveId" clId="{DFCC838E-E93A-4656-87AB-930D6DB4CFFE}" dt="2021-08-20T05:54:10.369" v="0" actId="47"/>
          <pc:sldLayoutMkLst>
            <pc:docMk/>
            <pc:sldMasterMk cId="1809555547" sldId="2147483660"/>
            <pc:sldLayoutMk cId="1465771492" sldId="2147483666"/>
          </pc:sldLayoutMkLst>
        </pc:sldLayoutChg>
        <pc:sldLayoutChg chg="del">
          <pc:chgData name="David Harding" userId="77c0ee91dd73131a" providerId="LiveId" clId="{DFCC838E-E93A-4656-87AB-930D6DB4CFFE}" dt="2021-08-20T05:54:10.369" v="0" actId="47"/>
          <pc:sldLayoutMkLst>
            <pc:docMk/>
            <pc:sldMasterMk cId="1809555547" sldId="2147483660"/>
            <pc:sldLayoutMk cId="81856015" sldId="2147483667"/>
          </pc:sldLayoutMkLst>
        </pc:sldLayoutChg>
        <pc:sldLayoutChg chg="del">
          <pc:chgData name="David Harding" userId="77c0ee91dd73131a" providerId="LiveId" clId="{DFCC838E-E93A-4656-87AB-930D6DB4CFFE}" dt="2021-08-20T05:54:10.369" v="0" actId="47"/>
          <pc:sldLayoutMkLst>
            <pc:docMk/>
            <pc:sldMasterMk cId="1809555547" sldId="2147483660"/>
            <pc:sldLayoutMk cId="771242289" sldId="2147483668"/>
          </pc:sldLayoutMkLst>
        </pc:sldLayoutChg>
        <pc:sldLayoutChg chg="del">
          <pc:chgData name="David Harding" userId="77c0ee91dd73131a" providerId="LiveId" clId="{DFCC838E-E93A-4656-87AB-930D6DB4CFFE}" dt="2021-08-20T05:54:10.369" v="0" actId="47"/>
          <pc:sldLayoutMkLst>
            <pc:docMk/>
            <pc:sldMasterMk cId="1809555547" sldId="2147483660"/>
            <pc:sldLayoutMk cId="1839267559" sldId="2147483669"/>
          </pc:sldLayoutMkLst>
        </pc:sldLayoutChg>
        <pc:sldLayoutChg chg="del">
          <pc:chgData name="David Harding" userId="77c0ee91dd73131a" providerId="LiveId" clId="{DFCC838E-E93A-4656-87AB-930D6DB4CFFE}" dt="2021-08-20T05:54:10.369" v="0" actId="47"/>
          <pc:sldLayoutMkLst>
            <pc:docMk/>
            <pc:sldMasterMk cId="1809555547" sldId="2147483660"/>
            <pc:sldLayoutMk cId="3755059674" sldId="2147483670"/>
          </pc:sldLayoutMkLst>
        </pc:sldLayoutChg>
        <pc:sldLayoutChg chg="del">
          <pc:chgData name="David Harding" userId="77c0ee91dd73131a" providerId="LiveId" clId="{DFCC838E-E93A-4656-87AB-930D6DB4CFFE}" dt="2021-08-20T05:54:10.369" v="0" actId="47"/>
          <pc:sldLayoutMkLst>
            <pc:docMk/>
            <pc:sldMasterMk cId="1809555547" sldId="2147483660"/>
            <pc:sldLayoutMk cId="1370831251" sldId="2147483671"/>
          </pc:sldLayoutMkLst>
        </pc:sldLayoutChg>
        <pc:sldLayoutChg chg="del">
          <pc:chgData name="David Harding" userId="77c0ee91dd73131a" providerId="LiveId" clId="{DFCC838E-E93A-4656-87AB-930D6DB4CFFE}" dt="2021-08-20T05:54:10.369" v="0" actId="47"/>
          <pc:sldLayoutMkLst>
            <pc:docMk/>
            <pc:sldMasterMk cId="1809555547" sldId="2147483660"/>
            <pc:sldLayoutMk cId="889310368" sldId="2147483672"/>
          </pc:sldLayoutMkLst>
        </pc:sldLayoutChg>
        <pc:sldLayoutChg chg="del">
          <pc:chgData name="David Harding" userId="77c0ee91dd73131a" providerId="LiveId" clId="{DFCC838E-E93A-4656-87AB-930D6DB4CFFE}" dt="2021-08-20T05:54:10.369" v="0" actId="47"/>
          <pc:sldLayoutMkLst>
            <pc:docMk/>
            <pc:sldMasterMk cId="1809555547" sldId="2147483660"/>
            <pc:sldLayoutMk cId="2133683162" sldId="2147483673"/>
          </pc:sldLayoutMkLst>
        </pc:sldLayoutChg>
        <pc:sldLayoutChg chg="del">
          <pc:chgData name="David Harding" userId="77c0ee91dd73131a" providerId="LiveId" clId="{DFCC838E-E93A-4656-87AB-930D6DB4CFFE}" dt="2021-08-20T05:54:10.369" v="0" actId="47"/>
          <pc:sldLayoutMkLst>
            <pc:docMk/>
            <pc:sldMasterMk cId="1809555547" sldId="2147483660"/>
            <pc:sldLayoutMk cId="892457355" sldId="2147483674"/>
          </pc:sldLayoutMkLst>
        </pc:sldLayoutChg>
        <pc:sldLayoutChg chg="del">
          <pc:chgData name="David Harding" userId="77c0ee91dd73131a" providerId="LiveId" clId="{DFCC838E-E93A-4656-87AB-930D6DB4CFFE}" dt="2021-08-20T05:54:10.369" v="0" actId="47"/>
          <pc:sldLayoutMkLst>
            <pc:docMk/>
            <pc:sldMasterMk cId="1809555547" sldId="2147483660"/>
            <pc:sldLayoutMk cId="2105049780" sldId="2147483675"/>
          </pc:sldLayoutMkLst>
        </pc:sldLayoutChg>
        <pc:sldLayoutChg chg="del">
          <pc:chgData name="David Harding" userId="77c0ee91dd73131a" providerId="LiveId" clId="{DFCC838E-E93A-4656-87AB-930D6DB4CFFE}" dt="2021-08-20T05:54:10.369" v="0" actId="47"/>
          <pc:sldLayoutMkLst>
            <pc:docMk/>
            <pc:sldMasterMk cId="1809555547" sldId="2147483660"/>
            <pc:sldLayoutMk cId="1710200808" sldId="2147483676"/>
          </pc:sldLayoutMkLst>
        </pc:sldLayoutChg>
      </pc:sldMasterChg>
    </pc:docChg>
  </pc:docChgLst>
  <pc:docChgLst>
    <pc:chgData name="David Harding" userId="77c0ee91dd73131a" providerId="LiveId" clId="{C5FB07DD-3266-4880-BE21-735C8AF155EE}"/>
    <pc:docChg chg="modSld">
      <pc:chgData name="David Harding" userId="77c0ee91dd73131a" providerId="LiveId" clId="{C5FB07DD-3266-4880-BE21-735C8AF155EE}" dt="2021-08-26T03:36:11.228" v="12" actId="6549"/>
      <pc:docMkLst>
        <pc:docMk/>
      </pc:docMkLst>
      <pc:sldChg chg="modNotesTx">
        <pc:chgData name="David Harding" userId="77c0ee91dd73131a" providerId="LiveId" clId="{C5FB07DD-3266-4880-BE21-735C8AF155EE}" dt="2021-08-26T03:35:26.456" v="5" actId="6549"/>
        <pc:sldMkLst>
          <pc:docMk/>
          <pc:sldMk cId="3645845072" sldId="259"/>
        </pc:sldMkLst>
      </pc:sldChg>
      <pc:sldChg chg="modNotesTx">
        <pc:chgData name="David Harding" userId="77c0ee91dd73131a" providerId="LiveId" clId="{C5FB07DD-3266-4880-BE21-735C8AF155EE}" dt="2021-08-26T03:36:00.309" v="10" actId="6549"/>
        <pc:sldMkLst>
          <pc:docMk/>
          <pc:sldMk cId="2778867467" sldId="261"/>
        </pc:sldMkLst>
      </pc:sldChg>
      <pc:sldChg chg="modNotesTx">
        <pc:chgData name="David Harding" userId="77c0ee91dd73131a" providerId="LiveId" clId="{C5FB07DD-3266-4880-BE21-735C8AF155EE}" dt="2021-08-26T03:36:11.228" v="12" actId="6549"/>
        <pc:sldMkLst>
          <pc:docMk/>
          <pc:sldMk cId="1579974476" sldId="262"/>
        </pc:sldMkLst>
      </pc:sldChg>
      <pc:sldChg chg="modNotesTx">
        <pc:chgData name="David Harding" userId="77c0ee91dd73131a" providerId="LiveId" clId="{C5FB07DD-3266-4880-BE21-735C8AF155EE}" dt="2021-08-26T03:35:14.338" v="3" actId="6549"/>
        <pc:sldMkLst>
          <pc:docMk/>
          <pc:sldMk cId="3672611017" sldId="272"/>
        </pc:sldMkLst>
      </pc:sldChg>
      <pc:sldChg chg="modNotesTx">
        <pc:chgData name="David Harding" userId="77c0ee91dd73131a" providerId="LiveId" clId="{C5FB07DD-3266-4880-BE21-735C8AF155EE}" dt="2021-08-26T03:35:20.882" v="4" actId="6549"/>
        <pc:sldMkLst>
          <pc:docMk/>
          <pc:sldMk cId="1276250997" sldId="279"/>
        </pc:sldMkLst>
      </pc:sldChg>
      <pc:sldChg chg="modNotesTx">
        <pc:chgData name="David Harding" userId="77c0ee91dd73131a" providerId="LiveId" clId="{C5FB07DD-3266-4880-BE21-735C8AF155EE}" dt="2021-08-26T03:35:00.103" v="1" actId="6549"/>
        <pc:sldMkLst>
          <pc:docMk/>
          <pc:sldMk cId="170015270" sldId="302"/>
        </pc:sldMkLst>
      </pc:sldChg>
      <pc:sldChg chg="modNotesTx">
        <pc:chgData name="David Harding" userId="77c0ee91dd73131a" providerId="LiveId" clId="{C5FB07DD-3266-4880-BE21-735C8AF155EE}" dt="2021-08-26T03:35:06.585" v="2" actId="6549"/>
        <pc:sldMkLst>
          <pc:docMk/>
          <pc:sldMk cId="2609930657" sldId="303"/>
        </pc:sldMkLst>
      </pc:sldChg>
      <pc:sldChg chg="modNotesTx">
        <pc:chgData name="David Harding" userId="77c0ee91dd73131a" providerId="LiveId" clId="{C5FB07DD-3266-4880-BE21-735C8AF155EE}" dt="2021-08-26T03:35:54.454" v="9" actId="6549"/>
        <pc:sldMkLst>
          <pc:docMk/>
          <pc:sldMk cId="3566962401" sldId="318"/>
        </pc:sldMkLst>
      </pc:sldChg>
      <pc:sldChg chg="modNotesTx">
        <pc:chgData name="David Harding" userId="77c0ee91dd73131a" providerId="LiveId" clId="{C5FB07DD-3266-4880-BE21-735C8AF155EE}" dt="2021-08-26T03:35:35.687" v="6" actId="6549"/>
        <pc:sldMkLst>
          <pc:docMk/>
          <pc:sldMk cId="2149362624" sldId="321"/>
        </pc:sldMkLst>
      </pc:sldChg>
      <pc:sldChg chg="modNotesTx">
        <pc:chgData name="David Harding" userId="77c0ee91dd73131a" providerId="LiveId" clId="{C5FB07DD-3266-4880-BE21-735C8AF155EE}" dt="2021-08-26T03:36:05.502" v="11" actId="6549"/>
        <pc:sldMkLst>
          <pc:docMk/>
          <pc:sldMk cId="4012133654" sldId="475"/>
        </pc:sldMkLst>
      </pc:sldChg>
      <pc:sldChg chg="modNotesTx">
        <pc:chgData name="David Harding" userId="77c0ee91dd73131a" providerId="LiveId" clId="{C5FB07DD-3266-4880-BE21-735C8AF155EE}" dt="2021-08-26T03:34:53.646" v="0" actId="6549"/>
        <pc:sldMkLst>
          <pc:docMk/>
          <pc:sldMk cId="438063380" sldId="479"/>
        </pc:sldMkLst>
      </pc:sldChg>
      <pc:sldChg chg="modNotesTx">
        <pc:chgData name="David Harding" userId="77c0ee91dd73131a" providerId="LiveId" clId="{C5FB07DD-3266-4880-BE21-735C8AF155EE}" dt="2021-08-26T03:35:42.803" v="7" actId="6549"/>
        <pc:sldMkLst>
          <pc:docMk/>
          <pc:sldMk cId="3383464920" sldId="480"/>
        </pc:sldMkLst>
      </pc:sldChg>
      <pc:sldChg chg="modNotesTx">
        <pc:chgData name="David Harding" userId="77c0ee91dd73131a" providerId="LiveId" clId="{C5FB07DD-3266-4880-BE21-735C8AF155EE}" dt="2021-08-26T03:35:48.628" v="8" actId="6549"/>
        <pc:sldMkLst>
          <pc:docMk/>
          <pc:sldMk cId="1371272305" sldId="481"/>
        </pc:sldMkLst>
      </pc:sldChg>
    </pc:docChg>
  </pc:docChgLst>
  <pc:docChgLst>
    <pc:chgData name="David Harding" userId="77c0ee91dd73131a" providerId="LiveId" clId="{1D13B957-A0C1-412D-AB45-2031F82E5E6F}"/>
    <pc:docChg chg="modSld">
      <pc:chgData name="David Harding" userId="77c0ee91dd73131a" providerId="LiveId" clId="{1D13B957-A0C1-412D-AB45-2031F82E5E6F}" dt="2021-08-23T04:30:06.470" v="22" actId="6549"/>
      <pc:docMkLst>
        <pc:docMk/>
      </pc:docMkLst>
      <pc:sldChg chg="modNotesTx">
        <pc:chgData name="David Harding" userId="77c0ee91dd73131a" providerId="LiveId" clId="{1D13B957-A0C1-412D-AB45-2031F82E5E6F}" dt="2021-08-23T04:16:47.118" v="9"/>
        <pc:sldMkLst>
          <pc:docMk/>
          <pc:sldMk cId="3645845072" sldId="259"/>
        </pc:sldMkLst>
      </pc:sldChg>
      <pc:sldChg chg="modNotesTx">
        <pc:chgData name="David Harding" userId="77c0ee91dd73131a" providerId="LiveId" clId="{1D13B957-A0C1-412D-AB45-2031F82E5E6F}" dt="2021-08-23T04:19:30.102" v="18"/>
        <pc:sldMkLst>
          <pc:docMk/>
          <pc:sldMk cId="2778867467" sldId="261"/>
        </pc:sldMkLst>
      </pc:sldChg>
      <pc:sldChg chg="modNotesTx">
        <pc:chgData name="David Harding" userId="77c0ee91dd73131a" providerId="LiveId" clId="{1D13B957-A0C1-412D-AB45-2031F82E5E6F}" dt="2021-08-23T04:20:28.873" v="21" actId="20577"/>
        <pc:sldMkLst>
          <pc:docMk/>
          <pc:sldMk cId="1579974476" sldId="262"/>
        </pc:sldMkLst>
      </pc:sldChg>
      <pc:sldChg chg="modNotesTx">
        <pc:chgData name="David Harding" userId="77c0ee91dd73131a" providerId="LiveId" clId="{1D13B957-A0C1-412D-AB45-2031F82E5E6F}" dt="2021-08-23T04:15:32.415" v="5"/>
        <pc:sldMkLst>
          <pc:docMk/>
          <pc:sldMk cId="3672611017" sldId="272"/>
        </pc:sldMkLst>
      </pc:sldChg>
      <pc:sldChg chg="modNotesTx">
        <pc:chgData name="David Harding" userId="77c0ee91dd73131a" providerId="LiveId" clId="{1D13B957-A0C1-412D-AB45-2031F82E5E6F}" dt="2021-08-23T04:16:07.808" v="8" actId="20577"/>
        <pc:sldMkLst>
          <pc:docMk/>
          <pc:sldMk cId="1276250997" sldId="279"/>
        </pc:sldMkLst>
      </pc:sldChg>
      <pc:sldChg chg="modNotesTx">
        <pc:chgData name="David Harding" userId="77c0ee91dd73131a" providerId="LiveId" clId="{1D13B957-A0C1-412D-AB45-2031F82E5E6F}" dt="2021-08-23T04:14:11.985" v="1"/>
        <pc:sldMkLst>
          <pc:docMk/>
          <pc:sldMk cId="170015270" sldId="302"/>
        </pc:sldMkLst>
      </pc:sldChg>
      <pc:sldChg chg="modNotesTx">
        <pc:chgData name="David Harding" userId="77c0ee91dd73131a" providerId="LiveId" clId="{1D13B957-A0C1-412D-AB45-2031F82E5E6F}" dt="2021-08-23T04:15:07.364" v="4" actId="20577"/>
        <pc:sldMkLst>
          <pc:docMk/>
          <pc:sldMk cId="2609930657" sldId="303"/>
        </pc:sldMkLst>
      </pc:sldChg>
      <pc:sldChg chg="modNotesTx">
        <pc:chgData name="David Harding" userId="77c0ee91dd73131a" providerId="LiveId" clId="{1D13B957-A0C1-412D-AB45-2031F82E5E6F}" dt="2021-08-23T04:19:01.234" v="17" actId="20577"/>
        <pc:sldMkLst>
          <pc:docMk/>
          <pc:sldMk cId="3566962401" sldId="318"/>
        </pc:sldMkLst>
      </pc:sldChg>
      <pc:sldChg chg="modNotesTx">
        <pc:chgData name="David Harding" userId="77c0ee91dd73131a" providerId="LiveId" clId="{1D13B957-A0C1-412D-AB45-2031F82E5E6F}" dt="2021-08-23T04:17:25.693" v="10"/>
        <pc:sldMkLst>
          <pc:docMk/>
          <pc:sldMk cId="2149362624" sldId="321"/>
        </pc:sldMkLst>
      </pc:sldChg>
      <pc:sldChg chg="modNotesTx">
        <pc:chgData name="David Harding" userId="77c0ee91dd73131a" providerId="LiveId" clId="{1D13B957-A0C1-412D-AB45-2031F82E5E6F}" dt="2021-08-23T04:19:57.055" v="19"/>
        <pc:sldMkLst>
          <pc:docMk/>
          <pc:sldMk cId="4012133654" sldId="475"/>
        </pc:sldMkLst>
      </pc:sldChg>
      <pc:sldChg chg="modSp mod modNotesTx">
        <pc:chgData name="David Harding" userId="77c0ee91dd73131a" providerId="LiveId" clId="{1D13B957-A0C1-412D-AB45-2031F82E5E6F}" dt="2021-08-23T04:30:06.470" v="22" actId="6549"/>
        <pc:sldMkLst>
          <pc:docMk/>
          <pc:sldMk cId="438063380" sldId="479"/>
        </pc:sldMkLst>
        <pc:spChg chg="mod">
          <ac:chgData name="David Harding" userId="77c0ee91dd73131a" providerId="LiveId" clId="{1D13B957-A0C1-412D-AB45-2031F82E5E6F}" dt="2021-08-23T04:30:06.470" v="22" actId="6549"/>
          <ac:spMkLst>
            <pc:docMk/>
            <pc:sldMk cId="438063380" sldId="479"/>
            <ac:spMk id="2" creationId="{5885ED22-152F-495F-B3BA-8DB4040A4756}"/>
          </ac:spMkLst>
        </pc:spChg>
      </pc:sldChg>
      <pc:sldChg chg="modNotesTx">
        <pc:chgData name="David Harding" userId="77c0ee91dd73131a" providerId="LiveId" clId="{1D13B957-A0C1-412D-AB45-2031F82E5E6F}" dt="2021-08-23T04:18:17.480" v="14" actId="20577"/>
        <pc:sldMkLst>
          <pc:docMk/>
          <pc:sldMk cId="3383464920" sldId="480"/>
        </pc:sldMkLst>
      </pc:sldChg>
    </pc:docChg>
  </pc:docChgLst>
  <pc:docChgLst>
    <pc:chgData name="David Harding" userId="77c0ee91dd73131a" providerId="LiveId" clId="{0732669D-7751-4181-8187-1659AD4D6B10}"/>
    <pc:docChg chg="custSel modSld">
      <pc:chgData name="David Harding" userId="77c0ee91dd73131a" providerId="LiveId" clId="{0732669D-7751-4181-8187-1659AD4D6B10}" dt="2021-08-23T05:16:18.511" v="43" actId="27636"/>
      <pc:docMkLst>
        <pc:docMk/>
      </pc:docMkLst>
      <pc:sldChg chg="addSp modSp">
        <pc:chgData name="David Harding" userId="77c0ee91dd73131a" providerId="LiveId" clId="{0732669D-7751-4181-8187-1659AD4D6B10}" dt="2021-08-23T05:05:37.461" v="9"/>
        <pc:sldMkLst>
          <pc:docMk/>
          <pc:sldMk cId="3645845072" sldId="259"/>
        </pc:sldMkLst>
        <pc:picChg chg="add mod">
          <ac:chgData name="David Harding" userId="77c0ee91dd73131a" providerId="LiveId" clId="{0732669D-7751-4181-8187-1659AD4D6B10}" dt="2021-08-23T05:05:37.461" v="9"/>
          <ac:picMkLst>
            <pc:docMk/>
            <pc:sldMk cId="3645845072" sldId="259"/>
            <ac:picMk id="3" creationId="{EA125C22-343E-416D-9497-D6DA976C7EE8}"/>
          </ac:picMkLst>
        </pc:picChg>
      </pc:sldChg>
      <pc:sldChg chg="addSp modSp">
        <pc:chgData name="David Harding" userId="77c0ee91dd73131a" providerId="LiveId" clId="{0732669D-7751-4181-8187-1659AD4D6B10}" dt="2021-08-23T05:12:10.834" v="16"/>
        <pc:sldMkLst>
          <pc:docMk/>
          <pc:sldMk cId="2778867467" sldId="261"/>
        </pc:sldMkLst>
        <pc:picChg chg="add mod">
          <ac:chgData name="David Harding" userId="77c0ee91dd73131a" providerId="LiveId" clId="{0732669D-7751-4181-8187-1659AD4D6B10}" dt="2021-08-23T05:12:10.834" v="16"/>
          <ac:picMkLst>
            <pc:docMk/>
            <pc:sldMk cId="2778867467" sldId="261"/>
            <ac:picMk id="3" creationId="{4A366B43-99F3-42B9-AEC7-891B51D834D3}"/>
          </ac:picMkLst>
        </pc:picChg>
      </pc:sldChg>
      <pc:sldChg chg="addSp modSp">
        <pc:chgData name="David Harding" userId="77c0ee91dd73131a" providerId="LiveId" clId="{0732669D-7751-4181-8187-1659AD4D6B10}" dt="2021-08-23T05:13:31.787" v="18"/>
        <pc:sldMkLst>
          <pc:docMk/>
          <pc:sldMk cId="1579974476" sldId="262"/>
        </pc:sldMkLst>
        <pc:picChg chg="add mod">
          <ac:chgData name="David Harding" userId="77c0ee91dd73131a" providerId="LiveId" clId="{0732669D-7751-4181-8187-1659AD4D6B10}" dt="2021-08-23T05:13:31.787" v="18"/>
          <ac:picMkLst>
            <pc:docMk/>
            <pc:sldMk cId="1579974476" sldId="262"/>
            <ac:picMk id="4" creationId="{8C4EF3FB-9409-481B-B99A-0891CD81255D}"/>
          </ac:picMkLst>
        </pc:picChg>
      </pc:sldChg>
      <pc:sldChg chg="addSp delSp modSp">
        <pc:chgData name="David Harding" userId="77c0ee91dd73131a" providerId="LiveId" clId="{0732669D-7751-4181-8187-1659AD4D6B10}" dt="2021-08-23T05:03:07.739" v="7"/>
        <pc:sldMkLst>
          <pc:docMk/>
          <pc:sldMk cId="3672611017" sldId="272"/>
        </pc:sldMkLst>
        <pc:picChg chg="add del mod">
          <ac:chgData name="David Harding" userId="77c0ee91dd73131a" providerId="LiveId" clId="{0732669D-7751-4181-8187-1659AD4D6B10}" dt="2021-08-23T05:01:58.616" v="5"/>
          <ac:picMkLst>
            <pc:docMk/>
            <pc:sldMk cId="3672611017" sldId="272"/>
            <ac:picMk id="4" creationId="{FF8B1600-C7D6-4955-8096-AFD93938BA85}"/>
          </ac:picMkLst>
        </pc:picChg>
        <pc:picChg chg="add del mod">
          <ac:chgData name="David Harding" userId="77c0ee91dd73131a" providerId="LiveId" clId="{0732669D-7751-4181-8187-1659AD4D6B10}" dt="2021-08-23T05:02:17.571" v="6"/>
          <ac:picMkLst>
            <pc:docMk/>
            <pc:sldMk cId="3672611017" sldId="272"/>
            <ac:picMk id="5" creationId="{A1E26433-50FE-489D-8A37-C5E7C8EF7C96}"/>
          </ac:picMkLst>
        </pc:picChg>
        <pc:picChg chg="add del mod">
          <ac:chgData name="David Harding" userId="77c0ee91dd73131a" providerId="LiveId" clId="{0732669D-7751-4181-8187-1659AD4D6B10}" dt="2021-08-23T05:03:07.739" v="7"/>
          <ac:picMkLst>
            <pc:docMk/>
            <pc:sldMk cId="3672611017" sldId="272"/>
            <ac:picMk id="6" creationId="{181B1996-FED8-488A-8A9E-E8B1514CE37E}"/>
          </ac:picMkLst>
        </pc:picChg>
        <pc:picChg chg="add mod">
          <ac:chgData name="David Harding" userId="77c0ee91dd73131a" providerId="LiveId" clId="{0732669D-7751-4181-8187-1659AD4D6B10}" dt="2021-08-23T05:03:07.739" v="7"/>
          <ac:picMkLst>
            <pc:docMk/>
            <pc:sldMk cId="3672611017" sldId="272"/>
            <ac:picMk id="7" creationId="{E1E64308-1C27-485E-95F5-631FDDB12FB2}"/>
          </ac:picMkLst>
        </pc:picChg>
      </pc:sldChg>
      <pc:sldChg chg="addSp modSp">
        <pc:chgData name="David Harding" userId="77c0ee91dd73131a" providerId="LiveId" clId="{0732669D-7751-4181-8187-1659AD4D6B10}" dt="2021-08-23T05:04:29.955" v="8"/>
        <pc:sldMkLst>
          <pc:docMk/>
          <pc:sldMk cId="1276250997" sldId="279"/>
        </pc:sldMkLst>
        <pc:picChg chg="add mod">
          <ac:chgData name="David Harding" userId="77c0ee91dd73131a" providerId="LiveId" clId="{0732669D-7751-4181-8187-1659AD4D6B10}" dt="2021-08-23T05:04:29.955" v="8"/>
          <ac:picMkLst>
            <pc:docMk/>
            <pc:sldMk cId="1276250997" sldId="279"/>
            <ac:picMk id="4" creationId="{82C5188A-B004-4E00-88B9-B3B8A0BEA027}"/>
          </ac:picMkLst>
        </pc:picChg>
      </pc:sldChg>
      <pc:sldChg chg="addSp delSp modSp mod">
        <pc:chgData name="David Harding" userId="77c0ee91dd73131a" providerId="LiveId" clId="{0732669D-7751-4181-8187-1659AD4D6B10}" dt="2021-08-23T05:16:18.511" v="43" actId="27636"/>
        <pc:sldMkLst>
          <pc:docMk/>
          <pc:sldMk cId="170015270" sldId="302"/>
        </pc:sldMkLst>
        <pc:spChg chg="mod">
          <ac:chgData name="David Harding" userId="77c0ee91dd73131a" providerId="LiveId" clId="{0732669D-7751-4181-8187-1659AD4D6B10}" dt="2021-08-23T05:16:18.511" v="43" actId="27636"/>
          <ac:spMkLst>
            <pc:docMk/>
            <pc:sldMk cId="170015270" sldId="302"/>
            <ac:spMk id="3" creationId="{DB40FA88-AE9B-4D95-B5AD-19E23BA0D828}"/>
          </ac:spMkLst>
        </pc:spChg>
        <pc:picChg chg="del">
          <ac:chgData name="David Harding" userId="77c0ee91dd73131a" providerId="LiveId" clId="{0732669D-7751-4181-8187-1659AD4D6B10}" dt="2021-08-23T04:53:07.311" v="1"/>
          <ac:picMkLst>
            <pc:docMk/>
            <pc:sldMk cId="170015270" sldId="302"/>
            <ac:picMk id="4" creationId="{492607BC-4ADF-4845-9DB0-6BF6DD7E65A8}"/>
          </ac:picMkLst>
        </pc:picChg>
        <pc:picChg chg="add del mod">
          <ac:chgData name="David Harding" userId="77c0ee91dd73131a" providerId="LiveId" clId="{0732669D-7751-4181-8187-1659AD4D6B10}" dt="2021-08-23T04:56:13.180" v="2"/>
          <ac:picMkLst>
            <pc:docMk/>
            <pc:sldMk cId="170015270" sldId="302"/>
            <ac:picMk id="5" creationId="{4C273C0A-AD8E-4704-BFE6-30C84B456F6B}"/>
          </ac:picMkLst>
        </pc:picChg>
        <pc:picChg chg="add mod">
          <ac:chgData name="David Harding" userId="77c0ee91dd73131a" providerId="LiveId" clId="{0732669D-7751-4181-8187-1659AD4D6B10}" dt="2021-08-23T04:56:13.180" v="2"/>
          <ac:picMkLst>
            <pc:docMk/>
            <pc:sldMk cId="170015270" sldId="302"/>
            <ac:picMk id="6" creationId="{EF810578-E47C-433F-97A2-F9D75C15330C}"/>
          </ac:picMkLst>
        </pc:picChg>
      </pc:sldChg>
      <pc:sldChg chg="addSp delSp modSp">
        <pc:chgData name="David Harding" userId="77c0ee91dd73131a" providerId="LiveId" clId="{0732669D-7751-4181-8187-1659AD4D6B10}" dt="2021-08-23T04:58:54.158" v="3"/>
        <pc:sldMkLst>
          <pc:docMk/>
          <pc:sldMk cId="2609930657" sldId="303"/>
        </pc:sldMkLst>
        <pc:picChg chg="add del mod">
          <ac:chgData name="David Harding" userId="77c0ee91dd73131a" providerId="LiveId" clId="{0732669D-7751-4181-8187-1659AD4D6B10}" dt="2021-08-23T04:58:54.158" v="3"/>
          <ac:picMkLst>
            <pc:docMk/>
            <pc:sldMk cId="2609930657" sldId="303"/>
            <ac:picMk id="4" creationId="{CE32C140-4B7D-4A59-A0DA-9848A1A05767}"/>
          </ac:picMkLst>
        </pc:picChg>
        <pc:picChg chg="add mod">
          <ac:chgData name="David Harding" userId="77c0ee91dd73131a" providerId="LiveId" clId="{0732669D-7751-4181-8187-1659AD4D6B10}" dt="2021-08-23T04:58:54.158" v="3"/>
          <ac:picMkLst>
            <pc:docMk/>
            <pc:sldMk cId="2609930657" sldId="303"/>
            <ac:picMk id="5" creationId="{C904CA7B-F54D-4475-9408-131EEFC50E07}"/>
          </ac:picMkLst>
        </pc:picChg>
      </pc:sldChg>
      <pc:sldChg chg="addSp modSp">
        <pc:chgData name="David Harding" userId="77c0ee91dd73131a" providerId="LiveId" clId="{0732669D-7751-4181-8187-1659AD4D6B10}" dt="2021-08-23T05:05:57.033" v="10"/>
        <pc:sldMkLst>
          <pc:docMk/>
          <pc:sldMk cId="4276360455" sldId="315"/>
        </pc:sldMkLst>
        <pc:picChg chg="add mod">
          <ac:chgData name="David Harding" userId="77c0ee91dd73131a" providerId="LiveId" clId="{0732669D-7751-4181-8187-1659AD4D6B10}" dt="2021-08-23T05:05:57.033" v="10"/>
          <ac:picMkLst>
            <pc:docMk/>
            <pc:sldMk cId="4276360455" sldId="315"/>
            <ac:picMk id="4" creationId="{D4BC98C8-C616-4A27-A260-6143C439E636}"/>
          </ac:picMkLst>
        </pc:picChg>
      </pc:sldChg>
      <pc:sldChg chg="addSp modSp">
        <pc:chgData name="David Harding" userId="77c0ee91dd73131a" providerId="LiveId" clId="{0732669D-7751-4181-8187-1659AD4D6B10}" dt="2021-08-23T05:06:51.379" v="12"/>
        <pc:sldMkLst>
          <pc:docMk/>
          <pc:sldMk cId="2789011584" sldId="316"/>
        </pc:sldMkLst>
        <pc:picChg chg="add mod">
          <ac:chgData name="David Harding" userId="77c0ee91dd73131a" providerId="LiveId" clId="{0732669D-7751-4181-8187-1659AD4D6B10}" dt="2021-08-23T05:06:51.379" v="12"/>
          <ac:picMkLst>
            <pc:docMk/>
            <pc:sldMk cId="2789011584" sldId="316"/>
            <ac:picMk id="4" creationId="{5D635B15-37C3-4142-A8E8-1C70A12377CC}"/>
          </ac:picMkLst>
        </pc:picChg>
      </pc:sldChg>
      <pc:sldChg chg="addSp modSp">
        <pc:chgData name="David Harding" userId="77c0ee91dd73131a" providerId="LiveId" clId="{0732669D-7751-4181-8187-1659AD4D6B10}" dt="2021-08-23T05:11:22.952" v="15"/>
        <pc:sldMkLst>
          <pc:docMk/>
          <pc:sldMk cId="3566962401" sldId="318"/>
        </pc:sldMkLst>
        <pc:picChg chg="add mod">
          <ac:chgData name="David Harding" userId="77c0ee91dd73131a" providerId="LiveId" clId="{0732669D-7751-4181-8187-1659AD4D6B10}" dt="2021-08-23T05:11:22.952" v="15"/>
          <ac:picMkLst>
            <pc:docMk/>
            <pc:sldMk cId="3566962401" sldId="318"/>
            <ac:picMk id="4" creationId="{E6DC1B60-5049-4DDF-9963-5761BA5554D2}"/>
          </ac:picMkLst>
        </pc:picChg>
      </pc:sldChg>
      <pc:sldChg chg="addSp modSp">
        <pc:chgData name="David Harding" userId="77c0ee91dd73131a" providerId="LiveId" clId="{0732669D-7751-4181-8187-1659AD4D6B10}" dt="2021-08-23T05:06:32.432" v="11"/>
        <pc:sldMkLst>
          <pc:docMk/>
          <pc:sldMk cId="2149362624" sldId="321"/>
        </pc:sldMkLst>
        <pc:picChg chg="add mod">
          <ac:chgData name="David Harding" userId="77c0ee91dd73131a" providerId="LiveId" clId="{0732669D-7751-4181-8187-1659AD4D6B10}" dt="2021-08-23T05:06:32.432" v="11"/>
          <ac:picMkLst>
            <pc:docMk/>
            <pc:sldMk cId="2149362624" sldId="321"/>
            <ac:picMk id="4" creationId="{6ABB87E2-3101-4A13-A202-DA982989DEA4}"/>
          </ac:picMkLst>
        </pc:picChg>
      </pc:sldChg>
      <pc:sldChg chg="addSp modSp">
        <pc:chgData name="David Harding" userId="77c0ee91dd73131a" providerId="LiveId" clId="{0732669D-7751-4181-8187-1659AD4D6B10}" dt="2021-08-23T05:12:44.019" v="17"/>
        <pc:sldMkLst>
          <pc:docMk/>
          <pc:sldMk cId="4012133654" sldId="475"/>
        </pc:sldMkLst>
        <pc:picChg chg="add mod">
          <ac:chgData name="David Harding" userId="77c0ee91dd73131a" providerId="LiveId" clId="{0732669D-7751-4181-8187-1659AD4D6B10}" dt="2021-08-23T05:12:44.019" v="17"/>
          <ac:picMkLst>
            <pc:docMk/>
            <pc:sldMk cId="4012133654" sldId="475"/>
            <ac:picMk id="5" creationId="{301AE665-4B11-4DC4-9335-EDB988122647}"/>
          </ac:picMkLst>
        </pc:picChg>
      </pc:sldChg>
      <pc:sldChg chg="addSp modSp">
        <pc:chgData name="David Harding" userId="77c0ee91dd73131a" providerId="LiveId" clId="{0732669D-7751-4181-8187-1659AD4D6B10}" dt="2021-08-23T04:50:22.710" v="0"/>
        <pc:sldMkLst>
          <pc:docMk/>
          <pc:sldMk cId="438063380" sldId="479"/>
        </pc:sldMkLst>
        <pc:picChg chg="add mod">
          <ac:chgData name="David Harding" userId="77c0ee91dd73131a" providerId="LiveId" clId="{0732669D-7751-4181-8187-1659AD4D6B10}" dt="2021-08-23T04:50:22.710" v="0"/>
          <ac:picMkLst>
            <pc:docMk/>
            <pc:sldMk cId="438063380" sldId="479"/>
            <ac:picMk id="4" creationId="{F56DA401-257D-4EA5-B3E2-CF15D0B6C863}"/>
          </ac:picMkLst>
        </pc:picChg>
      </pc:sldChg>
      <pc:sldChg chg="addSp delSp modSp">
        <pc:chgData name="David Harding" userId="77c0ee91dd73131a" providerId="LiveId" clId="{0732669D-7751-4181-8187-1659AD4D6B10}" dt="2021-08-23T05:10:08.762" v="14"/>
        <pc:sldMkLst>
          <pc:docMk/>
          <pc:sldMk cId="3383464920" sldId="480"/>
        </pc:sldMkLst>
        <pc:picChg chg="add del mod">
          <ac:chgData name="David Harding" userId="77c0ee91dd73131a" providerId="LiveId" clId="{0732669D-7751-4181-8187-1659AD4D6B10}" dt="2021-08-23T05:10:08.762" v="14"/>
          <ac:picMkLst>
            <pc:docMk/>
            <pc:sldMk cId="3383464920" sldId="480"/>
            <ac:picMk id="3" creationId="{82BC0217-1DB6-414E-85AD-E9C6AACAE908}"/>
          </ac:picMkLst>
        </pc:picChg>
        <pc:picChg chg="add mod">
          <ac:chgData name="David Harding" userId="77c0ee91dd73131a" providerId="LiveId" clId="{0732669D-7751-4181-8187-1659AD4D6B10}" dt="2021-08-23T05:10:08.762" v="14"/>
          <ac:picMkLst>
            <pc:docMk/>
            <pc:sldMk cId="3383464920" sldId="480"/>
            <ac:picMk id="5" creationId="{FDEA9E88-140D-4889-9AB2-5BE930E3339F}"/>
          </ac:picMkLst>
        </pc:picChg>
      </pc:sldChg>
    </pc:docChg>
  </pc:docChgLst>
  <pc:docChgLst>
    <pc:chgData name="David Harding" userId="77c0ee91dd73131a" providerId="LiveId" clId="{3987DCE0-9044-4E55-B40F-EE27BF3DE3E1}"/>
    <pc:docChg chg="modSld">
      <pc:chgData name="David Harding" userId="77c0ee91dd73131a" providerId="LiveId" clId="{3987DCE0-9044-4E55-B40F-EE27BF3DE3E1}" dt="2021-08-26T03:29:11.409" v="11" actId="6549"/>
      <pc:docMkLst>
        <pc:docMk/>
      </pc:docMkLst>
      <pc:sldChg chg="modSp mod">
        <pc:chgData name="David Harding" userId="77c0ee91dd73131a" providerId="LiveId" clId="{3987DCE0-9044-4E55-B40F-EE27BF3DE3E1}" dt="2021-08-26T03:15:14.090" v="0" actId="20577"/>
        <pc:sldMkLst>
          <pc:docMk/>
          <pc:sldMk cId="2609930657" sldId="303"/>
        </pc:sldMkLst>
        <pc:spChg chg="mod">
          <ac:chgData name="David Harding" userId="77c0ee91dd73131a" providerId="LiveId" clId="{3987DCE0-9044-4E55-B40F-EE27BF3DE3E1}" dt="2021-08-26T03:15:14.090" v="0" actId="20577"/>
          <ac:spMkLst>
            <pc:docMk/>
            <pc:sldMk cId="2609930657" sldId="303"/>
            <ac:spMk id="3" creationId="{1F7D45E6-24F1-46E8-B470-A17FE40E9C72}"/>
          </ac:spMkLst>
        </pc:spChg>
      </pc:sldChg>
      <pc:sldChg chg="modSp mod">
        <pc:chgData name="David Harding" userId="77c0ee91dd73131a" providerId="LiveId" clId="{3987DCE0-9044-4E55-B40F-EE27BF3DE3E1}" dt="2021-08-26T03:16:56.863" v="6" actId="20577"/>
        <pc:sldMkLst>
          <pc:docMk/>
          <pc:sldMk cId="2149362624" sldId="321"/>
        </pc:sldMkLst>
        <pc:spChg chg="mod">
          <ac:chgData name="David Harding" userId="77c0ee91dd73131a" providerId="LiveId" clId="{3987DCE0-9044-4E55-B40F-EE27BF3DE3E1}" dt="2021-08-26T03:16:56.863" v="6" actId="20577"/>
          <ac:spMkLst>
            <pc:docMk/>
            <pc:sldMk cId="2149362624" sldId="321"/>
            <ac:spMk id="3" creationId="{4AEFE33E-65F6-4D63-BCAD-0D7F6974DD61}"/>
          </ac:spMkLst>
        </pc:spChg>
      </pc:sldChg>
      <pc:sldChg chg="modSp">
        <pc:chgData name="David Harding" userId="77c0ee91dd73131a" providerId="LiveId" clId="{3987DCE0-9044-4E55-B40F-EE27BF3DE3E1}" dt="2021-08-26T03:29:11.409" v="11" actId="6549"/>
        <pc:sldMkLst>
          <pc:docMk/>
          <pc:sldMk cId="1371272305" sldId="481"/>
        </pc:sldMkLst>
        <pc:graphicFrameChg chg="mod">
          <ac:chgData name="David Harding" userId="77c0ee91dd73131a" providerId="LiveId" clId="{3987DCE0-9044-4E55-B40F-EE27BF3DE3E1}" dt="2021-08-26T03:29:11.409" v="11" actId="6549"/>
          <ac:graphicFrameMkLst>
            <pc:docMk/>
            <pc:sldMk cId="1371272305" sldId="481"/>
            <ac:graphicFrameMk id="4" creationId="{BC40A281-66E0-4A5E-8601-BBC61BB52712}"/>
          </ac:graphicFrameMkLst>
        </pc:graphicFrameChg>
      </pc:sldChg>
    </pc:docChg>
  </pc:docChgLst>
  <pc:docChgLst>
    <pc:chgData name="David Harding" userId="77c0ee91dd73131a" providerId="LiveId" clId="{97F752D4-61EF-4ECD-A91A-CF1D4615E90B}"/>
    <pc:docChg chg="mod modSld">
      <pc:chgData name="David Harding" userId="77c0ee91dd73131a" providerId="LiveId" clId="{97F752D4-61EF-4ECD-A91A-CF1D4615E90B}" dt="2021-08-31T04:55:09.222" v="5"/>
      <pc:docMkLst>
        <pc:docMk/>
      </pc:docMkLst>
      <pc:sldChg chg="modNotesTx">
        <pc:chgData name="David Harding" userId="77c0ee91dd73131a" providerId="LiveId" clId="{97F752D4-61EF-4ECD-A91A-CF1D4615E90B}" dt="2021-08-31T04:54:08.700" v="4" actId="20577"/>
        <pc:sldMkLst>
          <pc:docMk/>
          <pc:sldMk cId="438063380" sldId="47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AU" dirty="0"/>
              <a:t>Comparison Kambah East/Kambah West Pre  intervention period</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'[Graphs for NHW conference.xlsx]Sheet1'!$B$67</c:f>
              <c:strCache>
                <c:ptCount val="1"/>
                <c:pt idx="0">
                  <c:v>Pre-intervention</c:v>
                </c:pt>
              </c:strCache>
            </c:strRef>
          </c:tx>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'[Graphs for NHW conference.xlsx]Sheet1'!$C$66:$D$66</c:f>
              <c:strCache>
                <c:ptCount val="2"/>
                <c:pt idx="0">
                  <c:v>Kambah East</c:v>
                </c:pt>
                <c:pt idx="1">
                  <c:v>Kambah West</c:v>
                </c:pt>
              </c:strCache>
            </c:strRef>
          </c:cat>
          <c:val>
            <c:numRef>
              <c:f>'[Graphs for NHW conference.xlsx]Sheet1'!$C$67:$D$67</c:f>
              <c:numCache>
                <c:formatCode>General</c:formatCode>
                <c:ptCount val="2"/>
                <c:pt idx="0">
                  <c:v>37</c:v>
                </c:pt>
                <c:pt idx="1">
                  <c:v>62</c:v>
                </c:pt>
              </c:numCache>
            </c:numRef>
          </c:val>
          <c:extLst>
            <c:ext xmlns:c16="http://schemas.microsoft.com/office/drawing/2014/chart" uri="{C3380CC4-5D6E-409C-BE32-E72D297353CC}">
              <c16:uniqueId val="{00000000-FC91-4F89-9CAA-1E32FAF5EA84}"/>
            </c:ext>
          </c:extLst>
        </c:ser>
        <c:dLbls>
          <c:showLegendKey val="0"/>
          <c:showVal val="0"/>
          <c:showCatName val="0"/>
          <c:showSerName val="0"/>
          <c:showPercent val="0"/>
          <c:showBubbleSize val="0"/>
        </c:dLbls>
        <c:gapWidth val="100"/>
        <c:overlap val="-24"/>
        <c:axId val="1053102560"/>
        <c:axId val="1053100480"/>
      </c:barChart>
      <c:catAx>
        <c:axId val="10531025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53100480"/>
        <c:crosses val="autoZero"/>
        <c:auto val="1"/>
        <c:lblAlgn val="ctr"/>
        <c:lblOffset val="100"/>
        <c:noMultiLvlLbl val="0"/>
      </c:catAx>
      <c:valAx>
        <c:axId val="105310048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53102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AU" dirty="0"/>
              <a:t>Comparison Kambah East/Kambah West Pre and intervention periods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'[Graphs for NHW conference.xlsx]Sheet1'!$B$67</c:f>
              <c:strCache>
                <c:ptCount val="1"/>
                <c:pt idx="0">
                  <c:v>Pre-intervention</c:v>
                </c:pt>
              </c:strCache>
            </c:strRef>
          </c:tx>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'[Graphs for NHW conference.xlsx]Sheet1'!$C$66:$D$66</c:f>
              <c:strCache>
                <c:ptCount val="2"/>
                <c:pt idx="0">
                  <c:v>Kambah East</c:v>
                </c:pt>
                <c:pt idx="1">
                  <c:v>Kambah West</c:v>
                </c:pt>
              </c:strCache>
            </c:strRef>
          </c:cat>
          <c:val>
            <c:numRef>
              <c:f>'[Graphs for NHW conference.xlsx]Sheet1'!$C$67:$D$67</c:f>
              <c:numCache>
                <c:formatCode>General</c:formatCode>
                <c:ptCount val="2"/>
                <c:pt idx="0">
                  <c:v>37</c:v>
                </c:pt>
                <c:pt idx="1">
                  <c:v>62</c:v>
                </c:pt>
              </c:numCache>
            </c:numRef>
          </c:val>
          <c:extLst>
            <c:ext xmlns:c16="http://schemas.microsoft.com/office/drawing/2014/chart" uri="{C3380CC4-5D6E-409C-BE32-E72D297353CC}">
              <c16:uniqueId val="{00000000-FC91-4F89-9CAA-1E32FAF5EA84}"/>
            </c:ext>
          </c:extLst>
        </c:ser>
        <c:ser>
          <c:idx val="1"/>
          <c:order val="1"/>
          <c:tx>
            <c:strRef>
              <c:f>'[Graphs for NHW conference.xlsx]Sheet1'!$B$68</c:f>
              <c:strCache>
                <c:ptCount val="1"/>
                <c:pt idx="0">
                  <c:v>Post-intervention</c:v>
                </c:pt>
              </c:strCache>
            </c:strRef>
          </c:tx>
          <c:spPr>
            <a:gradFill rotWithShape="1">
              <a:gsLst>
                <a:gs pos="0">
                  <a:schemeClr val="accent5">
                    <a:tint val="96000"/>
                    <a:lumMod val="100000"/>
                  </a:schemeClr>
                </a:gs>
                <a:gs pos="78000">
                  <a:schemeClr val="accent5">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'[Graphs for NHW conference.xlsx]Sheet1'!$C$66:$D$66</c:f>
              <c:strCache>
                <c:ptCount val="2"/>
                <c:pt idx="0">
                  <c:v>Kambah East</c:v>
                </c:pt>
                <c:pt idx="1">
                  <c:v>Kambah West</c:v>
                </c:pt>
              </c:strCache>
            </c:strRef>
          </c:cat>
          <c:val>
            <c:numRef>
              <c:f>'[Graphs for NHW conference.xlsx]Sheet1'!$C$68:$D$68</c:f>
              <c:numCache>
                <c:formatCode>General</c:formatCode>
                <c:ptCount val="2"/>
                <c:pt idx="0">
                  <c:v>43</c:v>
                </c:pt>
                <c:pt idx="1">
                  <c:v>38</c:v>
                </c:pt>
              </c:numCache>
            </c:numRef>
          </c:val>
          <c:extLst>
            <c:ext xmlns:c16="http://schemas.microsoft.com/office/drawing/2014/chart" uri="{C3380CC4-5D6E-409C-BE32-E72D297353CC}">
              <c16:uniqueId val="{00000001-FC91-4F89-9CAA-1E32FAF5EA84}"/>
            </c:ext>
          </c:extLst>
        </c:ser>
        <c:dLbls>
          <c:showLegendKey val="0"/>
          <c:showVal val="0"/>
          <c:showCatName val="0"/>
          <c:showSerName val="0"/>
          <c:showPercent val="0"/>
          <c:showBubbleSize val="0"/>
        </c:dLbls>
        <c:gapWidth val="100"/>
        <c:overlap val="-24"/>
        <c:axId val="1053102560"/>
        <c:axId val="1053100480"/>
      </c:barChart>
      <c:catAx>
        <c:axId val="10531025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53100480"/>
        <c:crosses val="autoZero"/>
        <c:auto val="1"/>
        <c:lblAlgn val="ctr"/>
        <c:lblOffset val="100"/>
        <c:noMultiLvlLbl val="0"/>
      </c:catAx>
      <c:valAx>
        <c:axId val="105310048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53102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B2CBB3-2C75-4EC7-BF6C-4639B0B774C2}" type="datetimeFigureOut">
              <a:rPr lang="en-AU" smtClean="0"/>
              <a:t>31/08/2021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EC49B-3485-49F0-91BE-5DEA5E7E332D}" type="slidenum">
              <a:rPr lang="en-AU" smtClean="0"/>
              <a:t>‹#›</a:t>
            </a:fld>
            <a:endParaRPr lang="en-AU"/>
          </a:p>
        </p:txBody>
      </p:sp>
    </p:spTree>
    <p:extLst>
      <p:ext uri="{BB962C8B-B14F-4D97-AF65-F5344CB8AC3E}">
        <p14:creationId xmlns:p14="http://schemas.microsoft.com/office/powerpoint/2010/main" val="4253608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1</a:t>
            </a:fld>
            <a:endParaRPr lang="en-AU"/>
          </a:p>
        </p:txBody>
      </p:sp>
    </p:spTree>
    <p:extLst>
      <p:ext uri="{BB962C8B-B14F-4D97-AF65-F5344CB8AC3E}">
        <p14:creationId xmlns:p14="http://schemas.microsoft.com/office/powerpoint/2010/main" val="56285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12</a:t>
            </a:fld>
            <a:endParaRPr lang="en-AU"/>
          </a:p>
        </p:txBody>
      </p:sp>
    </p:spTree>
    <p:extLst>
      <p:ext uri="{BB962C8B-B14F-4D97-AF65-F5344CB8AC3E}">
        <p14:creationId xmlns:p14="http://schemas.microsoft.com/office/powerpoint/2010/main" val="184094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13</a:t>
            </a:fld>
            <a:endParaRPr lang="en-AU"/>
          </a:p>
        </p:txBody>
      </p:sp>
    </p:spTree>
    <p:extLst>
      <p:ext uri="{BB962C8B-B14F-4D97-AF65-F5344CB8AC3E}">
        <p14:creationId xmlns:p14="http://schemas.microsoft.com/office/powerpoint/2010/main" val="876626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14</a:t>
            </a:fld>
            <a:endParaRPr lang="en-AU"/>
          </a:p>
        </p:txBody>
      </p:sp>
    </p:spTree>
    <p:extLst>
      <p:ext uri="{BB962C8B-B14F-4D97-AF65-F5344CB8AC3E}">
        <p14:creationId xmlns:p14="http://schemas.microsoft.com/office/powerpoint/2010/main" val="2183779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15</a:t>
            </a:fld>
            <a:endParaRPr lang="en-AU"/>
          </a:p>
        </p:txBody>
      </p:sp>
    </p:spTree>
    <p:extLst>
      <p:ext uri="{BB962C8B-B14F-4D97-AF65-F5344CB8AC3E}">
        <p14:creationId xmlns:p14="http://schemas.microsoft.com/office/powerpoint/2010/main" val="136625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2</a:t>
            </a:fld>
            <a:endParaRPr lang="en-AU"/>
          </a:p>
        </p:txBody>
      </p:sp>
    </p:spTree>
    <p:extLst>
      <p:ext uri="{BB962C8B-B14F-4D97-AF65-F5344CB8AC3E}">
        <p14:creationId xmlns:p14="http://schemas.microsoft.com/office/powerpoint/2010/main" val="145874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3</a:t>
            </a:fld>
            <a:endParaRPr lang="en-AU"/>
          </a:p>
        </p:txBody>
      </p:sp>
    </p:spTree>
    <p:extLst>
      <p:ext uri="{BB962C8B-B14F-4D97-AF65-F5344CB8AC3E}">
        <p14:creationId xmlns:p14="http://schemas.microsoft.com/office/powerpoint/2010/main" val="285390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4</a:t>
            </a:fld>
            <a:endParaRPr lang="en-AU"/>
          </a:p>
        </p:txBody>
      </p:sp>
    </p:spTree>
    <p:extLst>
      <p:ext uri="{BB962C8B-B14F-4D97-AF65-F5344CB8AC3E}">
        <p14:creationId xmlns:p14="http://schemas.microsoft.com/office/powerpoint/2010/main" val="178767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5</a:t>
            </a:fld>
            <a:endParaRPr lang="en-AU"/>
          </a:p>
        </p:txBody>
      </p:sp>
    </p:spTree>
    <p:extLst>
      <p:ext uri="{BB962C8B-B14F-4D97-AF65-F5344CB8AC3E}">
        <p14:creationId xmlns:p14="http://schemas.microsoft.com/office/powerpoint/2010/main" val="282762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6</a:t>
            </a:fld>
            <a:endParaRPr lang="en-AU"/>
          </a:p>
        </p:txBody>
      </p:sp>
    </p:spTree>
    <p:extLst>
      <p:ext uri="{BB962C8B-B14F-4D97-AF65-F5344CB8AC3E}">
        <p14:creationId xmlns:p14="http://schemas.microsoft.com/office/powerpoint/2010/main" val="82045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8</a:t>
            </a:fld>
            <a:endParaRPr lang="en-AU"/>
          </a:p>
        </p:txBody>
      </p:sp>
    </p:spTree>
    <p:extLst>
      <p:ext uri="{BB962C8B-B14F-4D97-AF65-F5344CB8AC3E}">
        <p14:creationId xmlns:p14="http://schemas.microsoft.com/office/powerpoint/2010/main" val="386249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10</a:t>
            </a:fld>
            <a:endParaRPr lang="en-AU"/>
          </a:p>
        </p:txBody>
      </p:sp>
    </p:spTree>
    <p:extLst>
      <p:ext uri="{BB962C8B-B14F-4D97-AF65-F5344CB8AC3E}">
        <p14:creationId xmlns:p14="http://schemas.microsoft.com/office/powerpoint/2010/main" val="3444667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E2EC49B-3485-49F0-91BE-5DEA5E7E332D}" type="slidenum">
              <a:rPr lang="en-AU" smtClean="0"/>
              <a:t>11</a:t>
            </a:fld>
            <a:endParaRPr lang="en-AU"/>
          </a:p>
        </p:txBody>
      </p:sp>
    </p:spTree>
    <p:extLst>
      <p:ext uri="{BB962C8B-B14F-4D97-AF65-F5344CB8AC3E}">
        <p14:creationId xmlns:p14="http://schemas.microsoft.com/office/powerpoint/2010/main" val="171117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255916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56979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4217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237881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7813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236034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3629000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404447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211012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80051-9A4E-4D93-97BB-3A352433728B}" type="datetimeFigureOut">
              <a:rPr lang="en-AU" smtClean="0"/>
              <a:t>31/08/2021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111219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D80051-9A4E-4D93-97BB-3A352433728B}" type="datetimeFigureOut">
              <a:rPr lang="en-AU" smtClean="0"/>
              <a:t>31/08/2021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279465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D80051-9A4E-4D93-97BB-3A352433728B}" type="datetimeFigureOut">
              <a:rPr lang="en-AU" smtClean="0"/>
              <a:t>31/08/2021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158304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D80051-9A4E-4D93-97BB-3A352433728B}" type="datetimeFigureOut">
              <a:rPr lang="en-AU" smtClean="0"/>
              <a:t>31/08/2021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140953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D80051-9A4E-4D93-97BB-3A352433728B}" type="datetimeFigureOut">
              <a:rPr lang="en-AU" smtClean="0"/>
              <a:t>31/08/2021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2192559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D80051-9A4E-4D93-97BB-3A352433728B}" type="datetimeFigureOut">
              <a:rPr lang="en-AU" smtClean="0"/>
              <a:t>31/08/2021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B79DB6-8A48-4487-A17D-CCA7FB68A773}" type="slidenum">
              <a:rPr lang="en-AU" smtClean="0"/>
              <a:t>‹#›</a:t>
            </a:fld>
            <a:endParaRPr lang="en-AU"/>
          </a:p>
        </p:txBody>
      </p:sp>
    </p:spTree>
    <p:extLst>
      <p:ext uri="{BB962C8B-B14F-4D97-AF65-F5344CB8AC3E}">
        <p14:creationId xmlns:p14="http://schemas.microsoft.com/office/powerpoint/2010/main" val="252612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4B79DB6-8A48-4487-A17D-CCA7FB68A773}" type="slidenum">
              <a:rPr lang="en-AU" smtClean="0"/>
              <a:t>‹#›</a:t>
            </a:fld>
            <a:endParaRPr lang="en-AU"/>
          </a:p>
        </p:txBody>
      </p:sp>
      <p:sp>
        <p:nvSpPr>
          <p:cNvPr id="5" name="Date Placeholder 4"/>
          <p:cNvSpPr>
            <a:spLocks noGrp="1"/>
          </p:cNvSpPr>
          <p:nvPr>
            <p:ph type="dt" sz="half" idx="10"/>
          </p:nvPr>
        </p:nvSpPr>
        <p:spPr/>
        <p:txBody>
          <a:bodyPr/>
          <a:lstStyle/>
          <a:p>
            <a:fld id="{5DD80051-9A4E-4D93-97BB-3A352433728B}" type="datetimeFigureOut">
              <a:rPr lang="en-AU" smtClean="0"/>
              <a:t>31/08/2021</a:t>
            </a:fld>
            <a:endParaRPr lang="en-AU"/>
          </a:p>
        </p:txBody>
      </p:sp>
    </p:spTree>
    <p:extLst>
      <p:ext uri="{BB962C8B-B14F-4D97-AF65-F5344CB8AC3E}">
        <p14:creationId xmlns:p14="http://schemas.microsoft.com/office/powerpoint/2010/main" val="2825804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8/31/2021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455387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chart" Target="../charts/chart2.xml"/><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https://doi.org/10.1080/19361610.2021.1956268"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5.m4a"/><Relationship Id="rId7" Type="http://schemas.openxmlformats.org/officeDocument/2006/relationships/image" Target="../media/image2.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david@anshinconsulting.com" TargetMode="External"/><Relationship Id="rId5" Type="http://schemas.openxmlformats.org/officeDocument/2006/relationships/hyperlink" Target="mailto:David.j.harding@hotmail.com"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https://doi.org/10.1080/19361610.2021.1956268"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ED22-152F-495F-B3BA-8DB4040A4756}"/>
              </a:ext>
            </a:extLst>
          </p:cNvPr>
          <p:cNvSpPr>
            <a:spLocks noGrp="1"/>
          </p:cNvSpPr>
          <p:nvPr>
            <p:ph type="ctrTitle"/>
          </p:nvPr>
        </p:nvSpPr>
        <p:spPr>
          <a:xfrm>
            <a:off x="1109070" y="609937"/>
            <a:ext cx="8239327" cy="5181966"/>
          </a:xfrm>
        </p:spPr>
        <p:txBody>
          <a:bodyPr>
            <a:normAutofit fontScale="90000"/>
          </a:bodyPr>
          <a:lstStyle/>
          <a:p>
            <a:pPr algn="ctr">
              <a:lnSpc>
                <a:spcPct val="90000"/>
              </a:lnSpc>
            </a:pPr>
            <a:br>
              <a:rPr lang="en-AU" sz="2400" dirty="0">
                <a:solidFill>
                  <a:srgbClr val="FFFFFF"/>
                </a:solidFill>
              </a:rPr>
            </a:br>
            <a:br>
              <a:rPr lang="en-AU" sz="2400" dirty="0">
                <a:solidFill>
                  <a:srgbClr val="FFFFFF"/>
                </a:solidFill>
              </a:rPr>
            </a:br>
            <a:br>
              <a:rPr lang="en-AU" sz="2400" dirty="0">
                <a:solidFill>
                  <a:srgbClr val="FFFFFF"/>
                </a:solidFill>
              </a:rPr>
            </a:br>
            <a:br>
              <a:rPr lang="en-AU" sz="2400" dirty="0">
                <a:solidFill>
                  <a:srgbClr val="FFFFFF"/>
                </a:solidFill>
              </a:rPr>
            </a:br>
            <a:br>
              <a:rPr lang="en-AU" sz="2400" dirty="0">
                <a:solidFill>
                  <a:srgbClr val="FFFFFF"/>
                </a:solidFill>
              </a:rPr>
            </a:br>
            <a:r>
              <a:rPr lang="en-AU" sz="3600" dirty="0" err="1">
                <a:solidFill>
                  <a:srgbClr val="00B0F0"/>
                </a:solidFill>
              </a:rPr>
              <a:t>Anshin</a:t>
            </a:r>
            <a:r>
              <a:rPr lang="en-AU" sz="3600" dirty="0">
                <a:solidFill>
                  <a:srgbClr val="00B0F0"/>
                </a:solidFill>
              </a:rPr>
              <a:t> Consulting</a:t>
            </a:r>
            <a:br>
              <a:rPr lang="en-AU" sz="2400" dirty="0">
                <a:solidFill>
                  <a:srgbClr val="FFFFFF"/>
                </a:solidFill>
              </a:rPr>
            </a:br>
            <a:br>
              <a:rPr lang="en-AU" sz="2400" dirty="0">
                <a:solidFill>
                  <a:srgbClr val="FFFFFF"/>
                </a:solidFill>
              </a:rPr>
            </a:br>
            <a:r>
              <a:rPr lang="en-AU" sz="2400" dirty="0">
                <a:solidFill>
                  <a:srgbClr val="FFFFFF"/>
                </a:solidFill>
              </a:rPr>
              <a:t>Research Series</a:t>
            </a:r>
            <a:br>
              <a:rPr lang="en-AU" sz="2400" dirty="0">
                <a:solidFill>
                  <a:srgbClr val="FFFFFF"/>
                </a:solidFill>
              </a:rPr>
            </a:br>
            <a:br>
              <a:rPr lang="en-AU" sz="2400" dirty="0">
                <a:solidFill>
                  <a:srgbClr val="FFFFFF"/>
                </a:solidFill>
              </a:rPr>
            </a:br>
            <a:br>
              <a:rPr lang="en-AU" sz="2400" dirty="0">
                <a:solidFill>
                  <a:srgbClr val="FFFFFF"/>
                </a:solidFill>
              </a:rPr>
            </a:br>
            <a:r>
              <a:rPr lang="en-AU" sz="2400" dirty="0">
                <a:solidFill>
                  <a:srgbClr val="FFFFFF"/>
                </a:solidFill>
              </a:rPr>
              <a:t>Presented by David Harding</a:t>
            </a:r>
            <a:br>
              <a:rPr lang="en-AU" sz="2400" dirty="0">
                <a:solidFill>
                  <a:srgbClr val="FFFFFF"/>
                </a:solidFill>
              </a:rPr>
            </a:br>
            <a:br>
              <a:rPr lang="en-AU" sz="2400" dirty="0">
                <a:solidFill>
                  <a:srgbClr val="FFFFFF"/>
                </a:solidFill>
              </a:rPr>
            </a:br>
            <a:r>
              <a:rPr lang="en-US" sz="1800" dirty="0">
                <a:solidFill>
                  <a:srgbClr val="FFFFFF"/>
                </a:solidFill>
              </a:rPr>
              <a:t>Copyright © 2021 by David J.R. Harding</a:t>
            </a:r>
            <a:br>
              <a:rPr lang="en-US" sz="1800" dirty="0">
                <a:solidFill>
                  <a:srgbClr val="FFFFFF"/>
                </a:solidFill>
              </a:rPr>
            </a:br>
            <a:r>
              <a:rPr lang="en-US" sz="1800" dirty="0" err="1">
                <a:solidFill>
                  <a:srgbClr val="FFFFFF"/>
                </a:solidFill>
              </a:rPr>
              <a:t>Anshin</a:t>
            </a:r>
            <a:r>
              <a:rPr lang="en-US" sz="1800" dirty="0">
                <a:solidFill>
                  <a:srgbClr val="FFFFFF"/>
                </a:solidFill>
              </a:rPr>
              <a:t> Consulting Edition</a:t>
            </a:r>
            <a:br>
              <a:rPr lang="en-US" sz="1800" dirty="0">
                <a:solidFill>
                  <a:srgbClr val="FFFFFF"/>
                </a:solidFill>
              </a:rPr>
            </a:br>
            <a:r>
              <a:rPr lang="en-AU" sz="2400" dirty="0">
                <a:solidFill>
                  <a:srgbClr val="FFFFFF"/>
                </a:solidFill>
              </a:rPr>
              <a:t> </a:t>
            </a:r>
            <a:br>
              <a:rPr lang="en-AU" sz="2400" dirty="0">
                <a:solidFill>
                  <a:srgbClr val="FFFFFF"/>
                </a:solidFill>
              </a:rPr>
            </a:br>
            <a:br>
              <a:rPr lang="en-AU" sz="2400" dirty="0">
                <a:solidFill>
                  <a:srgbClr val="FFFFFF"/>
                </a:solidFill>
              </a:rPr>
            </a:br>
            <a:endParaRPr lang="en-AU" sz="2400" dirty="0">
              <a:solidFill>
                <a:srgbClr val="FFFFFF"/>
              </a:solidFill>
            </a:endParaRPr>
          </a:p>
        </p:txBody>
      </p:sp>
      <p:sp>
        <p:nvSpPr>
          <p:cNvPr id="3" name="Subtitle 2">
            <a:extLst>
              <a:ext uri="{FF2B5EF4-FFF2-40B4-BE49-F238E27FC236}">
                <a16:creationId xmlns:a16="http://schemas.microsoft.com/office/drawing/2014/main" id="{5310E7EC-84C7-4788-B1A6-807AFA41F7D4}"/>
              </a:ext>
            </a:extLst>
          </p:cNvPr>
          <p:cNvSpPr>
            <a:spLocks noGrp="1"/>
          </p:cNvSpPr>
          <p:nvPr>
            <p:ph type="subTitle" idx="1"/>
          </p:nvPr>
        </p:nvSpPr>
        <p:spPr>
          <a:xfrm>
            <a:off x="1816881" y="5791903"/>
            <a:ext cx="6203795" cy="821868"/>
          </a:xfrm>
        </p:spPr>
        <p:txBody>
          <a:bodyPr>
            <a:normAutofit/>
          </a:bodyPr>
          <a:lstStyle/>
          <a:p>
            <a:pPr algn="l">
              <a:lnSpc>
                <a:spcPct val="90000"/>
              </a:lnSpc>
            </a:pPr>
            <a:endParaRPr lang="en-AU" sz="700" dirty="0">
              <a:solidFill>
                <a:srgbClr val="FFFFFF">
                  <a:alpha val="70000"/>
                </a:srgbClr>
              </a:solidFill>
            </a:endParaRPr>
          </a:p>
        </p:txBody>
      </p:sp>
      <p:pic>
        <p:nvPicPr>
          <p:cNvPr id="5" name="Audio 4">
            <a:hlinkClick r:id="" action="ppaction://media"/>
            <a:extLst>
              <a:ext uri="{FF2B5EF4-FFF2-40B4-BE49-F238E27FC236}">
                <a16:creationId xmlns:a16="http://schemas.microsoft.com/office/drawing/2014/main" id="{547D2DED-0468-49CB-ABEC-C530F3D0E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38063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946"/>
    </mc:Choice>
    <mc:Fallback xmlns="">
      <p:transition spd="slow" advTm="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E134-C191-4543-86DD-1C0A2D38FEEA}"/>
              </a:ext>
            </a:extLst>
          </p:cNvPr>
          <p:cNvSpPr>
            <a:spLocks noGrp="1"/>
          </p:cNvSpPr>
          <p:nvPr>
            <p:ph type="title"/>
          </p:nvPr>
        </p:nvSpPr>
        <p:spPr/>
        <p:txBody>
          <a:bodyPr>
            <a:normAutofit fontScale="90000"/>
          </a:bodyPr>
          <a:lstStyle/>
          <a:p>
            <a:r>
              <a:rPr lang="en-AU" sz="3600" b="1" dirty="0"/>
              <a:t>Pre-intervention period December 2016 to June 2018 </a:t>
            </a:r>
            <a:br>
              <a:rPr lang="en-AU" sz="3600" b="1" dirty="0"/>
            </a:br>
            <a:endParaRPr lang="en-AU" sz="3600" dirty="0"/>
          </a:p>
        </p:txBody>
      </p:sp>
      <p:graphicFrame>
        <p:nvGraphicFramePr>
          <p:cNvPr id="4" name="Content Placeholder 3">
            <a:extLst>
              <a:ext uri="{FF2B5EF4-FFF2-40B4-BE49-F238E27FC236}">
                <a16:creationId xmlns:a16="http://schemas.microsoft.com/office/drawing/2014/main" id="{BC40A281-66E0-4A5E-8601-BBC61BB52712}"/>
              </a:ext>
            </a:extLst>
          </p:cNvPr>
          <p:cNvGraphicFramePr>
            <a:graphicFrameLocks noGrp="1"/>
          </p:cNvGraphicFramePr>
          <p:nvPr>
            <p:ph idx="1"/>
            <p:extLst>
              <p:ext uri="{D42A27DB-BD31-4B8C-83A1-F6EECF244321}">
                <p14:modId xmlns:p14="http://schemas.microsoft.com/office/powerpoint/2010/main" val="3153734089"/>
              </p:ext>
            </p:extLst>
          </p:nvPr>
        </p:nvGraphicFramePr>
        <p:xfrm>
          <a:off x="677863" y="2752626"/>
          <a:ext cx="8596312" cy="3761295"/>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2B2DB2E8-E7C0-43E2-8A9F-07F7620B82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3464920"/>
      </p:ext>
    </p:extLst>
  </p:cSld>
  <p:clrMapOvr>
    <a:masterClrMapping/>
  </p:clrMapOvr>
  <mc:AlternateContent xmlns:mc="http://schemas.openxmlformats.org/markup-compatibility/2006" xmlns:p14="http://schemas.microsoft.com/office/powerpoint/2010/main">
    <mc:Choice Requires="p14">
      <p:transition spd="slow" p14:dur="2000" advTm="25853"/>
    </mc:Choice>
    <mc:Fallback xmlns="">
      <p:transition spd="slow" advTm="2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E134-C191-4543-86DD-1C0A2D38FEEA}"/>
              </a:ext>
            </a:extLst>
          </p:cNvPr>
          <p:cNvSpPr>
            <a:spLocks noGrp="1"/>
          </p:cNvSpPr>
          <p:nvPr>
            <p:ph type="title"/>
          </p:nvPr>
        </p:nvSpPr>
        <p:spPr/>
        <p:txBody>
          <a:bodyPr>
            <a:normAutofit fontScale="90000"/>
          </a:bodyPr>
          <a:lstStyle/>
          <a:p>
            <a:r>
              <a:rPr lang="en-AU" sz="3600" b="1" dirty="0"/>
              <a:t>Pre-intervention period December 2016 to June 2018 </a:t>
            </a:r>
            <a:br>
              <a:rPr lang="en-AU" sz="3600" b="1" dirty="0"/>
            </a:br>
            <a:r>
              <a:rPr lang="en-AU" sz="3600" b="1" dirty="0"/>
              <a:t>Intervention period July 2018 to January 2020</a:t>
            </a:r>
            <a:endParaRPr lang="en-AU" sz="3600" dirty="0"/>
          </a:p>
        </p:txBody>
      </p:sp>
      <p:graphicFrame>
        <p:nvGraphicFramePr>
          <p:cNvPr id="4" name="Content Placeholder 3">
            <a:extLst>
              <a:ext uri="{FF2B5EF4-FFF2-40B4-BE49-F238E27FC236}">
                <a16:creationId xmlns:a16="http://schemas.microsoft.com/office/drawing/2014/main" id="{BC40A281-66E0-4A5E-8601-BBC61BB52712}"/>
              </a:ext>
            </a:extLst>
          </p:cNvPr>
          <p:cNvGraphicFramePr>
            <a:graphicFrameLocks noGrp="1"/>
          </p:cNvGraphicFramePr>
          <p:nvPr>
            <p:ph idx="1"/>
            <p:extLst>
              <p:ext uri="{D42A27DB-BD31-4B8C-83A1-F6EECF244321}">
                <p14:modId xmlns:p14="http://schemas.microsoft.com/office/powerpoint/2010/main" val="661777524"/>
              </p:ext>
            </p:extLst>
          </p:nvPr>
        </p:nvGraphicFramePr>
        <p:xfrm>
          <a:off x="677863" y="2752626"/>
          <a:ext cx="8596312" cy="3761295"/>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6F987171-3F71-4902-B195-416C53E50D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1272305"/>
      </p:ext>
    </p:extLst>
  </p:cSld>
  <p:clrMapOvr>
    <a:masterClrMapping/>
  </p:clrMapOvr>
  <mc:AlternateContent xmlns:mc="http://schemas.openxmlformats.org/markup-compatibility/2006" xmlns:p14="http://schemas.microsoft.com/office/powerpoint/2010/main">
    <mc:Choice Requires="p14">
      <p:transition spd="slow" p14:dur="2000" advTm="63067"/>
    </mc:Choice>
    <mc:Fallback xmlns="">
      <p:transition spd="slow" advTm="6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B1863-1591-4885-B0F0-86527A1EE22A}"/>
              </a:ext>
            </a:extLst>
          </p:cNvPr>
          <p:cNvSpPr>
            <a:spLocks noGrp="1"/>
          </p:cNvSpPr>
          <p:nvPr>
            <p:ph type="title"/>
          </p:nvPr>
        </p:nvSpPr>
        <p:spPr/>
        <p:txBody>
          <a:bodyPr>
            <a:normAutofit/>
          </a:bodyPr>
          <a:lstStyle/>
          <a:p>
            <a:r>
              <a:rPr lang="en-AU" sz="4000" dirty="0"/>
              <a:t>Discussion</a:t>
            </a:r>
          </a:p>
        </p:txBody>
      </p:sp>
      <p:sp>
        <p:nvSpPr>
          <p:cNvPr id="3" name="Content Placeholder 2">
            <a:extLst>
              <a:ext uri="{FF2B5EF4-FFF2-40B4-BE49-F238E27FC236}">
                <a16:creationId xmlns:a16="http://schemas.microsoft.com/office/drawing/2014/main" id="{7CB50C2D-9EAF-41F2-BB67-B73E70EAEB27}"/>
              </a:ext>
            </a:extLst>
          </p:cNvPr>
          <p:cNvSpPr>
            <a:spLocks noGrp="1"/>
          </p:cNvSpPr>
          <p:nvPr>
            <p:ph idx="1"/>
          </p:nvPr>
        </p:nvSpPr>
        <p:spPr>
          <a:xfrm>
            <a:off x="677333" y="1630837"/>
            <a:ext cx="8947433" cy="4410525"/>
          </a:xfrm>
        </p:spPr>
        <p:txBody>
          <a:bodyPr>
            <a:normAutofit/>
          </a:bodyPr>
          <a:lstStyle/>
          <a:p>
            <a:pPr marL="0" indent="0">
              <a:buNone/>
            </a:pPr>
            <a:r>
              <a:rPr lang="en-US" sz="2400" dirty="0"/>
              <a:t>Investigations into other possible causes for the reduction in burglary crime found that:</a:t>
            </a:r>
            <a:endParaRPr lang="en-AU" sz="2400" dirty="0"/>
          </a:p>
          <a:p>
            <a:r>
              <a:rPr lang="en-AU" sz="2400" dirty="0"/>
              <a:t>Police Operations targeting burglary - Nil</a:t>
            </a:r>
          </a:p>
          <a:p>
            <a:r>
              <a:rPr lang="en-AU" sz="2400" dirty="0"/>
              <a:t>Police crime reduction – 1 person arrested and incarcerated during pre-intervention period. Burglary crime did not decrease</a:t>
            </a:r>
          </a:p>
          <a:p>
            <a:r>
              <a:rPr lang="en-AU" sz="2400" dirty="0"/>
              <a:t>Community assistance programs – continuous throughout pre and intervention periods</a:t>
            </a:r>
          </a:p>
          <a:p>
            <a:r>
              <a:rPr lang="en-AU" sz="2400" dirty="0"/>
              <a:t>Displacement – possible. If so, proves the hypothesis</a:t>
            </a:r>
          </a:p>
          <a:p>
            <a:endParaRPr lang="en-AU" dirty="0"/>
          </a:p>
          <a:p>
            <a:endParaRPr lang="en-AU" dirty="0"/>
          </a:p>
          <a:p>
            <a:endParaRPr lang="en-AU" dirty="0"/>
          </a:p>
        </p:txBody>
      </p:sp>
      <p:pic>
        <p:nvPicPr>
          <p:cNvPr id="4" name="Audio 3">
            <a:hlinkClick r:id="" action="ppaction://media"/>
            <a:extLst>
              <a:ext uri="{FF2B5EF4-FFF2-40B4-BE49-F238E27FC236}">
                <a16:creationId xmlns:a16="http://schemas.microsoft.com/office/drawing/2014/main" id="{E6DC1B60-5049-4DDF-9963-5761BA555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6962401"/>
      </p:ext>
    </p:extLst>
  </p:cSld>
  <p:clrMapOvr>
    <a:masterClrMapping/>
  </p:clrMapOvr>
  <mc:AlternateContent xmlns:mc="http://schemas.openxmlformats.org/markup-compatibility/2006" xmlns:p14="http://schemas.microsoft.com/office/powerpoint/2010/main">
    <mc:Choice Requires="p14">
      <p:transition spd="slow" p14:dur="2000" advTm="59428"/>
    </mc:Choice>
    <mc:Fallback xmlns="">
      <p:transition spd="slow" advTm="5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FB5B-A3BD-4338-82B1-A840EF4F7A67}"/>
              </a:ext>
            </a:extLst>
          </p:cNvPr>
          <p:cNvSpPr>
            <a:spLocks noGrp="1"/>
          </p:cNvSpPr>
          <p:nvPr>
            <p:ph type="title"/>
          </p:nvPr>
        </p:nvSpPr>
        <p:spPr/>
        <p:txBody>
          <a:bodyPr>
            <a:normAutofit/>
          </a:bodyPr>
          <a:lstStyle/>
          <a:p>
            <a:r>
              <a:rPr lang="en-AU" sz="4000" dirty="0"/>
              <a:t>The Future</a:t>
            </a:r>
          </a:p>
        </p:txBody>
      </p:sp>
      <p:sp>
        <p:nvSpPr>
          <p:cNvPr id="5" name="Content Placeholder 4">
            <a:extLst>
              <a:ext uri="{FF2B5EF4-FFF2-40B4-BE49-F238E27FC236}">
                <a16:creationId xmlns:a16="http://schemas.microsoft.com/office/drawing/2014/main" id="{14873ABD-B47E-41BB-89F3-5B3D8AA1E20C}"/>
              </a:ext>
            </a:extLst>
          </p:cNvPr>
          <p:cNvSpPr>
            <a:spLocks noGrp="1"/>
          </p:cNvSpPr>
          <p:nvPr>
            <p:ph idx="1"/>
          </p:nvPr>
        </p:nvSpPr>
        <p:spPr/>
        <p:txBody>
          <a:bodyPr>
            <a:normAutofit fontScale="92500" lnSpcReduction="10000"/>
          </a:bodyPr>
          <a:lstStyle/>
          <a:p>
            <a:r>
              <a:rPr lang="en-AU" sz="2400" dirty="0"/>
              <a:t>Method may provide an additional crime prevention methodology between developmental and environmental measures</a:t>
            </a:r>
          </a:p>
          <a:p>
            <a:endParaRPr lang="en-AU" sz="2400" dirty="0"/>
          </a:p>
          <a:p>
            <a:r>
              <a:rPr lang="en-AU" sz="2400" dirty="0"/>
              <a:t>This method when adapted to other operational areas may prove useful to counter high crime areas, gangs, terrorism and insurgency</a:t>
            </a:r>
          </a:p>
          <a:p>
            <a:endParaRPr lang="en-AU" sz="2400" dirty="0"/>
          </a:p>
          <a:p>
            <a:r>
              <a:rPr lang="en-AU" sz="2400" dirty="0"/>
              <a:t>Full research findings can be found by following the below link:</a:t>
            </a:r>
          </a:p>
          <a:p>
            <a:r>
              <a:rPr lang="en-AU" sz="2400" dirty="0"/>
              <a:t> </a:t>
            </a:r>
            <a:r>
              <a:rPr lang="en-AU" sz="2400" dirty="0">
                <a:hlinkClick r:id="rId5"/>
              </a:rPr>
              <a:t>https://doi.org/10.1080/19361610.2021.1956268</a:t>
            </a:r>
            <a:endParaRPr lang="en-AU" sz="2400" dirty="0"/>
          </a:p>
          <a:p>
            <a:endParaRPr lang="en-AU" sz="2400" dirty="0"/>
          </a:p>
          <a:p>
            <a:endParaRPr lang="en-AU" dirty="0"/>
          </a:p>
          <a:p>
            <a:endParaRPr lang="en-AU" dirty="0"/>
          </a:p>
          <a:p>
            <a:endParaRPr lang="en-AU" dirty="0"/>
          </a:p>
          <a:p>
            <a:endParaRPr lang="en-AU" dirty="0"/>
          </a:p>
          <a:p>
            <a:endParaRPr lang="en-AU" dirty="0"/>
          </a:p>
        </p:txBody>
      </p:sp>
      <p:pic>
        <p:nvPicPr>
          <p:cNvPr id="4" name="Audio 3">
            <a:hlinkClick r:id="" action="ppaction://media"/>
            <a:extLst>
              <a:ext uri="{FF2B5EF4-FFF2-40B4-BE49-F238E27FC236}">
                <a16:creationId xmlns:a16="http://schemas.microsoft.com/office/drawing/2014/main" id="{3F1C6E83-4C45-40FD-ADB7-FE202346C2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78867467"/>
      </p:ext>
    </p:extLst>
  </p:cSld>
  <p:clrMapOvr>
    <a:masterClrMapping/>
  </p:clrMapOvr>
  <mc:AlternateContent xmlns:mc="http://schemas.openxmlformats.org/markup-compatibility/2006" xmlns:p14="http://schemas.microsoft.com/office/powerpoint/2010/main">
    <mc:Choice Requires="p14">
      <p:transition spd="slow" p14:dur="2000" advTm="44779"/>
    </mc:Choice>
    <mc:Fallback xmlns="">
      <p:transition spd="slow" advTm="4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286512"/>
          </a:xfrm>
        </p:spPr>
        <p:txBody>
          <a:bodyPr>
            <a:normAutofit fontScale="90000"/>
          </a:bodyPr>
          <a:lstStyle/>
          <a:p>
            <a:endParaRPr lang="en-AU" dirty="0"/>
          </a:p>
        </p:txBody>
      </p:sp>
      <p:sp>
        <p:nvSpPr>
          <p:cNvPr id="3" name="Content Placeholder 2"/>
          <p:cNvSpPr>
            <a:spLocks noGrp="1"/>
          </p:cNvSpPr>
          <p:nvPr>
            <p:ph idx="1"/>
          </p:nvPr>
        </p:nvSpPr>
        <p:spPr>
          <a:xfrm>
            <a:off x="1102936" y="704088"/>
            <a:ext cx="9521072" cy="5620512"/>
          </a:xfrm>
        </p:spPr>
        <p:txBody>
          <a:bodyPr>
            <a:normAutofit/>
          </a:bodyPr>
          <a:lstStyle/>
          <a:p>
            <a:r>
              <a:rPr lang="en-AU" sz="1400" b="1" dirty="0"/>
              <a:t>Licence Notes</a:t>
            </a:r>
          </a:p>
          <a:p>
            <a:r>
              <a:rPr lang="en-US" sz="1400" dirty="0"/>
              <a:t>Thank you for listening to this audio presentation. You are welcome to share it with your friends and colleagues. This audio presentation can not be reproduced, copied, or distributed for commercial purposes. If you wish to cite the research outlined here, please follow academic principles. If you enjoyed this audio presentation, please return to </a:t>
            </a:r>
            <a:r>
              <a:rPr lang="en-US" sz="1400" dirty="0" err="1"/>
              <a:t>Anshin</a:t>
            </a:r>
            <a:r>
              <a:rPr lang="en-US" sz="1400" dirty="0"/>
              <a:t> Consulting to discover other works. Thank you for your support. </a:t>
            </a:r>
            <a:endParaRPr lang="en-AU" sz="1400" dirty="0"/>
          </a:p>
          <a:p>
            <a:r>
              <a:rPr lang="en-AU" sz="1400" dirty="0"/>
              <a:t>Thank you for respecting the hard work of this author.</a:t>
            </a:r>
          </a:p>
          <a:p>
            <a:r>
              <a:rPr lang="en-AU" sz="1400" dirty="0"/>
              <a:t>This presentation is a work for learning purposes only and any resemblance to persons, living or dead is purely coincidental. </a:t>
            </a:r>
          </a:p>
          <a:p>
            <a:endParaRPr lang="en-AU" sz="1400" dirty="0"/>
          </a:p>
          <a:p>
            <a:r>
              <a:rPr lang="en-AU" sz="1400" b="1" dirty="0"/>
              <a:t>Disclaimer</a:t>
            </a:r>
          </a:p>
          <a:p>
            <a:r>
              <a:rPr lang="en-AU" sz="1400" dirty="0"/>
              <a:t>The findings, observations and conclusions expressed by the author is not, and should not be considered, an opinion concerning absolute values of rectification requirements. No warranty or guarantee whether expressed or implied, is made with respect to the data reported or the findings, observations and conclusions expressed in this presentation. Further, such data, findings, observations and conclusions are based solely upon conditions and information in existence at the time of writing. The author accepts no liability or responsibility for or in respect of any use or reliance upon this report by any third party. </a:t>
            </a:r>
          </a:p>
          <a:p>
            <a:endParaRPr lang="en-AU" sz="1400" dirty="0"/>
          </a:p>
        </p:txBody>
      </p:sp>
      <p:pic>
        <p:nvPicPr>
          <p:cNvPr id="4" name="~PP30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0220325" y="6410325"/>
            <a:ext cx="304800" cy="304800"/>
          </a:xfrm>
          <a:prstGeom prst="rect">
            <a:avLst/>
          </a:prstGeom>
        </p:spPr>
      </p:pic>
      <p:pic>
        <p:nvPicPr>
          <p:cNvPr id="7" name="Audio 6">
            <a:hlinkClick r:id="" action="ppaction://media"/>
            <a:extLst>
              <a:ext uri="{FF2B5EF4-FFF2-40B4-BE49-F238E27FC236}">
                <a16:creationId xmlns:a16="http://schemas.microsoft.com/office/drawing/2014/main" id="{3E5566FC-FDE7-42C1-B0D0-246C170BAC9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2133654"/>
      </p:ext>
    </p:extLst>
  </p:cSld>
  <p:clrMapOvr>
    <a:masterClrMapping/>
  </p:clrMapOvr>
  <p:transition advClick="0" advTm="20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9" objId="4"/>
        <p14:stopEvt time="5737"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42CE6-2CE9-4D0E-8635-9B5E4E4843EC}"/>
              </a:ext>
            </a:extLst>
          </p:cNvPr>
          <p:cNvSpPr>
            <a:spLocks noGrp="1"/>
          </p:cNvSpPr>
          <p:nvPr>
            <p:ph type="title"/>
          </p:nvPr>
        </p:nvSpPr>
        <p:spPr/>
        <p:txBody>
          <a:bodyPr>
            <a:normAutofit/>
          </a:bodyPr>
          <a:lstStyle/>
          <a:p>
            <a:pPr algn="ctr"/>
            <a:r>
              <a:rPr lang="en-AU" sz="4400" dirty="0"/>
              <a:t>Thank you</a:t>
            </a:r>
          </a:p>
        </p:txBody>
      </p:sp>
      <p:sp>
        <p:nvSpPr>
          <p:cNvPr id="3" name="Content Placeholder 2">
            <a:extLst>
              <a:ext uri="{FF2B5EF4-FFF2-40B4-BE49-F238E27FC236}">
                <a16:creationId xmlns:a16="http://schemas.microsoft.com/office/drawing/2014/main" id="{68F4570D-F65D-444A-8F5B-1441F102E988}"/>
              </a:ext>
            </a:extLst>
          </p:cNvPr>
          <p:cNvSpPr>
            <a:spLocks noGrp="1"/>
          </p:cNvSpPr>
          <p:nvPr>
            <p:ph idx="1"/>
          </p:nvPr>
        </p:nvSpPr>
        <p:spPr>
          <a:xfrm>
            <a:off x="677334" y="3308808"/>
            <a:ext cx="8596668" cy="2732554"/>
          </a:xfrm>
        </p:spPr>
        <p:txBody>
          <a:bodyPr>
            <a:normAutofit/>
          </a:bodyPr>
          <a:lstStyle/>
          <a:p>
            <a:pP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Please feel free to contact David Harding on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David.j.harding@hotmail.com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if you seek further information regarding the research outlined here. </a:t>
            </a:r>
          </a:p>
          <a:p>
            <a:pPr>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 if you wish to engage the services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Anshin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Consulting please email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david@anshinconsulting.com</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a:p>
            <a:endParaRPr lang="en-AU" dirty="0"/>
          </a:p>
        </p:txBody>
      </p:sp>
      <p:pic>
        <p:nvPicPr>
          <p:cNvPr id="4" name="Audio 3">
            <a:hlinkClick r:id="" action="ppaction://media"/>
            <a:extLst>
              <a:ext uri="{FF2B5EF4-FFF2-40B4-BE49-F238E27FC236}">
                <a16:creationId xmlns:a16="http://schemas.microsoft.com/office/drawing/2014/main" id="{8C4EF3FB-9409-481B-B99A-0891CD8125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79974476"/>
      </p:ext>
    </p:extLst>
  </p:cSld>
  <p:clrMapOvr>
    <a:masterClrMapping/>
  </p:clrMapOvr>
  <mc:AlternateContent xmlns:mc="http://schemas.openxmlformats.org/markup-compatibility/2006" xmlns:p14="http://schemas.microsoft.com/office/powerpoint/2010/main">
    <mc:Choice Requires="p14">
      <p:transition spd="slow" p14:dur="2000" advTm="35861"/>
    </mc:Choice>
    <mc:Fallback xmlns="">
      <p:transition spd="slow" advTm="3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7A07-EDDD-4104-BC1B-9A5AC3B82B6C}"/>
              </a:ext>
            </a:extLst>
          </p:cNvPr>
          <p:cNvSpPr>
            <a:spLocks noGrp="1"/>
          </p:cNvSpPr>
          <p:nvPr>
            <p:ph type="title"/>
          </p:nvPr>
        </p:nvSpPr>
        <p:spPr/>
        <p:txBody>
          <a:bodyPr/>
          <a:lstStyle/>
          <a:p>
            <a:pPr algn="ctr"/>
            <a:r>
              <a:rPr lang="en-AU" dirty="0"/>
              <a:t>The End</a:t>
            </a:r>
          </a:p>
        </p:txBody>
      </p:sp>
      <p:sp>
        <p:nvSpPr>
          <p:cNvPr id="3" name="Content Placeholder 2">
            <a:extLst>
              <a:ext uri="{FF2B5EF4-FFF2-40B4-BE49-F238E27FC236}">
                <a16:creationId xmlns:a16="http://schemas.microsoft.com/office/drawing/2014/main" id="{9B337C2C-01B4-427C-8525-CFA073EAD9B9}"/>
              </a:ext>
            </a:extLst>
          </p:cNvPr>
          <p:cNvSpPr>
            <a:spLocks noGrp="1"/>
          </p:cNvSpPr>
          <p:nvPr>
            <p:ph idx="1"/>
          </p:nvPr>
        </p:nvSpPr>
        <p:spPr/>
        <p:txBody>
          <a:bodyPr/>
          <a:lstStyle/>
          <a:p>
            <a:endParaRPr lang="en-AU" dirty="0"/>
          </a:p>
        </p:txBody>
      </p:sp>
    </p:spTree>
    <p:extLst>
      <p:ext uri="{BB962C8B-B14F-4D97-AF65-F5344CB8AC3E}">
        <p14:creationId xmlns:p14="http://schemas.microsoft.com/office/powerpoint/2010/main" val="38146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9081-B8FF-4641-BDB1-720C07D8B59A}"/>
              </a:ext>
            </a:extLst>
          </p:cNvPr>
          <p:cNvSpPr>
            <a:spLocks noGrp="1"/>
          </p:cNvSpPr>
          <p:nvPr>
            <p:ph type="title"/>
          </p:nvPr>
        </p:nvSpPr>
        <p:spPr/>
        <p:txBody>
          <a:bodyPr>
            <a:normAutofit/>
          </a:bodyPr>
          <a:lstStyle/>
          <a:p>
            <a:r>
              <a:rPr lang="en-AU" sz="4400" dirty="0"/>
              <a:t>The Presentation</a:t>
            </a:r>
          </a:p>
        </p:txBody>
      </p:sp>
      <p:sp>
        <p:nvSpPr>
          <p:cNvPr id="3" name="Content Placeholder 2">
            <a:extLst>
              <a:ext uri="{FF2B5EF4-FFF2-40B4-BE49-F238E27FC236}">
                <a16:creationId xmlns:a16="http://schemas.microsoft.com/office/drawing/2014/main" id="{DB40FA88-AE9B-4D95-B5AD-19E23BA0D828}"/>
              </a:ext>
            </a:extLst>
          </p:cNvPr>
          <p:cNvSpPr>
            <a:spLocks noGrp="1"/>
          </p:cNvSpPr>
          <p:nvPr>
            <p:ph idx="1"/>
          </p:nvPr>
        </p:nvSpPr>
        <p:spPr>
          <a:xfrm>
            <a:off x="677334" y="1725105"/>
            <a:ext cx="8596668" cy="4316257"/>
          </a:xfrm>
        </p:spPr>
        <p:txBody>
          <a:bodyPr>
            <a:normAutofit lnSpcReduction="10000"/>
          </a:bodyPr>
          <a:lstStyle/>
          <a:p>
            <a:r>
              <a:rPr lang="en-AU" sz="2400" dirty="0"/>
              <a:t>This audio presentation is a summary of a paper published in the Journal of Applied Security Research titled:   </a:t>
            </a:r>
          </a:p>
          <a:p>
            <a:endParaRPr lang="en-AU" sz="2400" dirty="0"/>
          </a:p>
          <a:p>
            <a:r>
              <a:rPr lang="en-US" sz="2400" dirty="0"/>
              <a:t>‘Using Ethnography to identify deviant behaviors, for the development of crime prevention interventions.’</a:t>
            </a:r>
          </a:p>
          <a:p>
            <a:r>
              <a:rPr lang="en-AU" sz="2400" dirty="0">
                <a:hlinkClick r:id="rId5"/>
              </a:rPr>
              <a:t>https://doi.org/10.1080/19361610.2021.1956268</a:t>
            </a:r>
            <a:endParaRPr lang="en-AU" sz="2400" dirty="0"/>
          </a:p>
          <a:p>
            <a:endParaRPr lang="en-AU" sz="2400" dirty="0"/>
          </a:p>
          <a:p>
            <a:pPr algn="ctr"/>
            <a:r>
              <a:rPr lang="en-US" dirty="0"/>
              <a:t>David Harding</a:t>
            </a:r>
          </a:p>
          <a:p>
            <a:pPr algn="ctr"/>
            <a:r>
              <a:rPr lang="en-US" dirty="0" err="1"/>
              <a:t>Anshin</a:t>
            </a:r>
            <a:r>
              <a:rPr lang="en-US" dirty="0"/>
              <a:t> Consulting</a:t>
            </a:r>
          </a:p>
          <a:p>
            <a:pPr algn="ctr"/>
            <a:r>
              <a:rPr lang="en-US" dirty="0"/>
              <a:t>David@anshinconsulting.com</a:t>
            </a:r>
          </a:p>
          <a:p>
            <a:endParaRPr lang="en-AU" sz="2400" dirty="0"/>
          </a:p>
          <a:p>
            <a:pPr marL="0" indent="0">
              <a:buNone/>
            </a:pPr>
            <a:endParaRPr lang="en-AU" dirty="0"/>
          </a:p>
        </p:txBody>
      </p:sp>
      <p:pic>
        <p:nvPicPr>
          <p:cNvPr id="6" name="Audio 5">
            <a:hlinkClick r:id="" action="ppaction://media"/>
            <a:extLst>
              <a:ext uri="{FF2B5EF4-FFF2-40B4-BE49-F238E27FC236}">
                <a16:creationId xmlns:a16="http://schemas.microsoft.com/office/drawing/2014/main" id="{EF810578-E47C-433F-97A2-F9D75C1533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0015270"/>
      </p:ext>
    </p:extLst>
  </p:cSld>
  <p:clrMapOvr>
    <a:masterClrMapping/>
  </p:clrMapOvr>
  <mc:AlternateContent xmlns:mc="http://schemas.openxmlformats.org/markup-compatibility/2006" xmlns:p14="http://schemas.microsoft.com/office/powerpoint/2010/main">
    <mc:Choice Requires="p14">
      <p:transition spd="slow" p14:dur="2000" advTm="18469"/>
    </mc:Choice>
    <mc:Fallback xmlns="">
      <p:transition spd="slow" advTm="18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E670-E494-47F5-B00A-882D6353F6E6}"/>
              </a:ext>
            </a:extLst>
          </p:cNvPr>
          <p:cNvSpPr>
            <a:spLocks noGrp="1"/>
          </p:cNvSpPr>
          <p:nvPr>
            <p:ph type="title"/>
          </p:nvPr>
        </p:nvSpPr>
        <p:spPr>
          <a:xfrm>
            <a:off x="838200" y="365126"/>
            <a:ext cx="10515600" cy="652970"/>
          </a:xfrm>
        </p:spPr>
        <p:txBody>
          <a:bodyPr>
            <a:noAutofit/>
          </a:bodyPr>
          <a:lstStyle/>
          <a:p>
            <a:r>
              <a:rPr lang="en-AU" sz="4400" dirty="0"/>
              <a:t>Background</a:t>
            </a:r>
          </a:p>
        </p:txBody>
      </p:sp>
      <p:sp>
        <p:nvSpPr>
          <p:cNvPr id="3" name="Content Placeholder 2">
            <a:extLst>
              <a:ext uri="{FF2B5EF4-FFF2-40B4-BE49-F238E27FC236}">
                <a16:creationId xmlns:a16="http://schemas.microsoft.com/office/drawing/2014/main" id="{1F7D45E6-24F1-46E8-B470-A17FE40E9C72}"/>
              </a:ext>
            </a:extLst>
          </p:cNvPr>
          <p:cNvSpPr>
            <a:spLocks noGrp="1"/>
          </p:cNvSpPr>
          <p:nvPr>
            <p:ph idx="1"/>
          </p:nvPr>
        </p:nvSpPr>
        <p:spPr>
          <a:xfrm>
            <a:off x="677334" y="1291472"/>
            <a:ext cx="8596668" cy="4986779"/>
          </a:xfrm>
        </p:spPr>
        <p:txBody>
          <a:bodyPr>
            <a:noAutofit/>
          </a:bodyPr>
          <a:lstStyle/>
          <a:p>
            <a:r>
              <a:rPr lang="en-AU" dirty="0"/>
              <a:t>Review of the crime prevention literature identifies that there is a gap between developmental and environmental crime prevention practices </a:t>
            </a:r>
          </a:p>
          <a:p>
            <a:r>
              <a:rPr lang="en-US" dirty="0"/>
              <a:t>It was hypothesized, that if potential burglars, and the communities that support them were identified, it may be possible to develop and implement interventions to guide potential offenders along alternative non-deviant pathways. This would then prevent and reduce the incidence of burglary crime</a:t>
            </a:r>
            <a:endParaRPr lang="en-AU" dirty="0"/>
          </a:p>
          <a:p>
            <a:r>
              <a:rPr lang="en-AU" dirty="0"/>
              <a:t>Ethnography used to gain an understanding of the beliefs and behaviours of the deviant communities</a:t>
            </a:r>
          </a:p>
          <a:p>
            <a:r>
              <a:rPr lang="en-AU" dirty="0"/>
              <a:t>Interventions were developed specific to the beliefs and behaviours identified</a:t>
            </a:r>
          </a:p>
          <a:p>
            <a:r>
              <a:rPr lang="en-AU" dirty="0"/>
              <a:t>Anticipated that a community-based organisation such as NHW would be an ideal method of delivery of developed interventions</a:t>
            </a:r>
          </a:p>
          <a:p>
            <a:r>
              <a:rPr lang="en-AU" dirty="0"/>
              <a:t>Kambah East control area, Kambah West is the treatment area</a:t>
            </a:r>
          </a:p>
          <a:p>
            <a:r>
              <a:rPr lang="en-AU" dirty="0"/>
              <a:t>Intervention period commenced in July 2018 and concluded in January 2020</a:t>
            </a:r>
          </a:p>
        </p:txBody>
      </p:sp>
      <p:pic>
        <p:nvPicPr>
          <p:cNvPr id="5" name="Audio 4">
            <a:hlinkClick r:id="" action="ppaction://media"/>
            <a:extLst>
              <a:ext uri="{FF2B5EF4-FFF2-40B4-BE49-F238E27FC236}">
                <a16:creationId xmlns:a16="http://schemas.microsoft.com/office/drawing/2014/main" id="{C904CA7B-F54D-4475-9408-131EEFC50E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9930657"/>
      </p:ext>
    </p:extLst>
  </p:cSld>
  <p:clrMapOvr>
    <a:masterClrMapping/>
  </p:clrMapOvr>
  <mc:AlternateContent xmlns:mc="http://schemas.openxmlformats.org/markup-compatibility/2006" xmlns:p14="http://schemas.microsoft.com/office/powerpoint/2010/main">
    <mc:Choice Requires="p14">
      <p:transition spd="slow" p14:dur="2000" advTm="118873"/>
    </mc:Choice>
    <mc:Fallback xmlns="">
      <p:transition spd="slow" advTm="11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78F7-0AC6-4F45-AE7F-336CD543C5AC}"/>
              </a:ext>
            </a:extLst>
          </p:cNvPr>
          <p:cNvSpPr>
            <a:spLocks noGrp="1"/>
          </p:cNvSpPr>
          <p:nvPr>
            <p:ph type="title"/>
          </p:nvPr>
        </p:nvSpPr>
        <p:spPr>
          <a:xfrm>
            <a:off x="838200" y="365125"/>
            <a:ext cx="10515600" cy="803799"/>
          </a:xfrm>
        </p:spPr>
        <p:txBody>
          <a:bodyPr>
            <a:normAutofit/>
          </a:bodyPr>
          <a:lstStyle/>
          <a:p>
            <a:r>
              <a:rPr lang="en-AU" sz="4000" dirty="0"/>
              <a:t>Kambah Overview </a:t>
            </a:r>
          </a:p>
        </p:txBody>
      </p:sp>
      <p:sp>
        <p:nvSpPr>
          <p:cNvPr id="3" name="Content Placeholder 2">
            <a:extLst>
              <a:ext uri="{FF2B5EF4-FFF2-40B4-BE49-F238E27FC236}">
                <a16:creationId xmlns:a16="http://schemas.microsoft.com/office/drawing/2014/main" id="{2CC4B6E2-4E78-41E1-B5C6-A5F5E5509934}"/>
              </a:ext>
            </a:extLst>
          </p:cNvPr>
          <p:cNvSpPr>
            <a:spLocks noGrp="1"/>
          </p:cNvSpPr>
          <p:nvPr>
            <p:ph idx="1"/>
          </p:nvPr>
        </p:nvSpPr>
        <p:spPr>
          <a:xfrm>
            <a:off x="838200" y="1168924"/>
            <a:ext cx="10515600" cy="5008039"/>
          </a:xfrm>
        </p:spPr>
        <p:txBody>
          <a:bodyPr>
            <a:normAutofit/>
          </a:bodyPr>
          <a:lstStyle/>
          <a:p>
            <a:r>
              <a:rPr lang="en-AU" sz="2400" dirty="0"/>
              <a:t>Kambah covers 11.2sq Kilometres</a:t>
            </a:r>
          </a:p>
          <a:p>
            <a:r>
              <a:rPr lang="en-AU" sz="2400" dirty="0"/>
              <a:t>Approximately 6,050 private dwellings with 14,900 people</a:t>
            </a:r>
          </a:p>
          <a:p>
            <a:r>
              <a:rPr lang="en-AU" sz="2400" dirty="0"/>
              <a:t>A major road bisects the suburb, making the areas of Kambah East and Kambah West</a:t>
            </a:r>
          </a:p>
          <a:p>
            <a:r>
              <a:rPr lang="en-AU" sz="2400" dirty="0"/>
              <a:t>Kambah West is the treatment area</a:t>
            </a:r>
          </a:p>
          <a:p>
            <a:r>
              <a:rPr lang="en-AU" sz="2400" dirty="0"/>
              <a:t>Kambah East provides a control and comparison area</a:t>
            </a:r>
          </a:p>
          <a:p>
            <a:endParaRPr lang="en-AU" dirty="0"/>
          </a:p>
          <a:p>
            <a:endParaRPr lang="en-AU" dirty="0"/>
          </a:p>
        </p:txBody>
      </p:sp>
      <p:pic>
        <p:nvPicPr>
          <p:cNvPr id="4" name="Audio 3">
            <a:hlinkClick r:id="" action="ppaction://media"/>
            <a:extLst>
              <a:ext uri="{FF2B5EF4-FFF2-40B4-BE49-F238E27FC236}">
                <a16:creationId xmlns:a16="http://schemas.microsoft.com/office/drawing/2014/main" id="{C0CEB102-1458-43D9-AA7D-9FBBC02778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72611017"/>
      </p:ext>
    </p:extLst>
  </p:cSld>
  <p:clrMapOvr>
    <a:masterClrMapping/>
  </p:clrMapOvr>
  <mc:AlternateContent xmlns:mc="http://schemas.openxmlformats.org/markup-compatibility/2006" xmlns:p14="http://schemas.microsoft.com/office/powerpoint/2010/main">
    <mc:Choice Requires="p14">
      <p:transition spd="slow" p14:dur="2000" advTm="33511"/>
    </mc:Choice>
    <mc:Fallback xmlns="">
      <p:transition spd="slow" advTm="3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6462-F595-4ED5-9383-97E328F43302}"/>
              </a:ext>
            </a:extLst>
          </p:cNvPr>
          <p:cNvSpPr>
            <a:spLocks noGrp="1"/>
          </p:cNvSpPr>
          <p:nvPr>
            <p:ph type="title"/>
          </p:nvPr>
        </p:nvSpPr>
        <p:spPr>
          <a:xfrm>
            <a:off x="677334" y="609600"/>
            <a:ext cx="8596668" cy="1040091"/>
          </a:xfrm>
        </p:spPr>
        <p:txBody>
          <a:bodyPr>
            <a:normAutofit/>
          </a:bodyPr>
          <a:lstStyle/>
          <a:p>
            <a:r>
              <a:rPr lang="en-AU" sz="4000" dirty="0"/>
              <a:t>Deviant Beliefs and Behaviours </a:t>
            </a:r>
          </a:p>
        </p:txBody>
      </p:sp>
      <p:sp>
        <p:nvSpPr>
          <p:cNvPr id="3" name="Content Placeholder 2">
            <a:extLst>
              <a:ext uri="{FF2B5EF4-FFF2-40B4-BE49-F238E27FC236}">
                <a16:creationId xmlns:a16="http://schemas.microsoft.com/office/drawing/2014/main" id="{4030CF61-B603-4CD8-8027-31B9B5DAFBA6}"/>
              </a:ext>
            </a:extLst>
          </p:cNvPr>
          <p:cNvSpPr>
            <a:spLocks noGrp="1"/>
          </p:cNvSpPr>
          <p:nvPr>
            <p:ph idx="1"/>
          </p:nvPr>
        </p:nvSpPr>
        <p:spPr>
          <a:xfrm>
            <a:off x="677334" y="1649691"/>
            <a:ext cx="8596668" cy="4391671"/>
          </a:xfrm>
        </p:spPr>
        <p:txBody>
          <a:bodyPr>
            <a:normAutofit fontScale="92500"/>
          </a:bodyPr>
          <a:lstStyle/>
          <a:p>
            <a:pPr marL="0" indent="0">
              <a:buNone/>
            </a:pPr>
            <a:r>
              <a:rPr lang="en-AU" sz="2400" dirty="0"/>
              <a:t>Based on discussions and observation of deviant communities</a:t>
            </a:r>
          </a:p>
          <a:p>
            <a:r>
              <a:rPr lang="en-US" sz="2400" dirty="0"/>
              <a:t>Identification of the varying deviant communities, specific support groups, and each groups planning, preparation and intelligence gathering methodologies</a:t>
            </a:r>
          </a:p>
          <a:p>
            <a:r>
              <a:rPr lang="en-US" sz="2400" dirty="0"/>
              <a:t>Beliefs included why deviants engaged in burglary activity, tactical reasoning, and importantly what they were afraid of </a:t>
            </a:r>
          </a:p>
          <a:p>
            <a:r>
              <a:rPr lang="en-US" sz="2400" dirty="0"/>
              <a:t>Behaviors included, their target selection methods, ways to determine occupancy, early warning methods, entry tools, and the preparation of escape routes, and most importantly, what measures they used to counter their major fears </a:t>
            </a:r>
          </a:p>
          <a:p>
            <a:endParaRPr lang="en-AU" sz="2000" dirty="0"/>
          </a:p>
        </p:txBody>
      </p:sp>
      <p:pic>
        <p:nvPicPr>
          <p:cNvPr id="5" name="Audio 4">
            <a:hlinkClick r:id="" action="ppaction://media"/>
            <a:extLst>
              <a:ext uri="{FF2B5EF4-FFF2-40B4-BE49-F238E27FC236}">
                <a16:creationId xmlns:a16="http://schemas.microsoft.com/office/drawing/2014/main" id="{F172AEED-2820-4B46-93A3-523777547B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76250997"/>
      </p:ext>
    </p:extLst>
  </p:cSld>
  <p:clrMapOvr>
    <a:masterClrMapping/>
  </p:clrMapOvr>
  <mc:AlternateContent xmlns:mc="http://schemas.openxmlformats.org/markup-compatibility/2006" xmlns:p14="http://schemas.microsoft.com/office/powerpoint/2010/main">
    <mc:Choice Requires="p14">
      <p:transition spd="slow" p14:dur="2000" advTm="72561"/>
    </mc:Choice>
    <mc:Fallback xmlns="">
      <p:transition spd="slow" advTm="72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2039B-1271-4AEC-BA9B-BB27578BB0B1}"/>
              </a:ext>
            </a:extLst>
          </p:cNvPr>
          <p:cNvSpPr>
            <a:spLocks noGrp="1"/>
          </p:cNvSpPr>
          <p:nvPr>
            <p:ph type="title"/>
          </p:nvPr>
        </p:nvSpPr>
        <p:spPr/>
        <p:txBody>
          <a:bodyPr>
            <a:normAutofit/>
          </a:bodyPr>
          <a:lstStyle/>
          <a:p>
            <a:r>
              <a:rPr lang="en-AU" sz="4000" dirty="0"/>
              <a:t>Interventions</a:t>
            </a:r>
          </a:p>
        </p:txBody>
      </p:sp>
      <p:sp>
        <p:nvSpPr>
          <p:cNvPr id="5" name="Content Placeholder 4">
            <a:extLst>
              <a:ext uri="{FF2B5EF4-FFF2-40B4-BE49-F238E27FC236}">
                <a16:creationId xmlns:a16="http://schemas.microsoft.com/office/drawing/2014/main" id="{3A4F6ED8-5806-4F56-B216-9827B38DBCF8}"/>
              </a:ext>
            </a:extLst>
          </p:cNvPr>
          <p:cNvSpPr>
            <a:spLocks noGrp="1"/>
          </p:cNvSpPr>
          <p:nvPr>
            <p:ph idx="1"/>
          </p:nvPr>
        </p:nvSpPr>
        <p:spPr>
          <a:xfrm>
            <a:off x="677334" y="1442301"/>
            <a:ext cx="8596668" cy="4599061"/>
          </a:xfrm>
        </p:spPr>
        <p:txBody>
          <a:bodyPr>
            <a:normAutofit/>
          </a:bodyPr>
          <a:lstStyle/>
          <a:p>
            <a:r>
              <a:rPr lang="en-US" sz="2400" dirty="0"/>
              <a:t>Interventions were developed to guide deviants along alternative pathways</a:t>
            </a:r>
          </a:p>
          <a:p>
            <a:r>
              <a:rPr lang="en-US" sz="2400" dirty="0"/>
              <a:t>Specifically tailored to intervene in the processes and support methodologies of burglary deviants </a:t>
            </a:r>
            <a:endParaRPr lang="en-AU" sz="2400" dirty="0"/>
          </a:p>
          <a:p>
            <a:r>
              <a:rPr lang="en-AU" sz="2400" dirty="0"/>
              <a:t>Active Management</a:t>
            </a:r>
          </a:p>
          <a:p>
            <a:r>
              <a:rPr lang="en-AU" sz="2400" dirty="0"/>
              <a:t>Peer and Sibling influence</a:t>
            </a:r>
          </a:p>
          <a:p>
            <a:r>
              <a:rPr lang="en-AU" sz="2400" dirty="0"/>
              <a:t>Kambah West NHW Newsletter</a:t>
            </a:r>
          </a:p>
          <a:p>
            <a:r>
              <a:rPr lang="en-AU" sz="2400" dirty="0"/>
              <a:t>NHW Public Meetings</a:t>
            </a:r>
          </a:p>
          <a:p>
            <a:r>
              <a:rPr lang="en-AU" sz="2400" dirty="0"/>
              <a:t>Specialised Newsletter</a:t>
            </a:r>
          </a:p>
          <a:p>
            <a:endParaRPr lang="en-AU" dirty="0"/>
          </a:p>
          <a:p>
            <a:endParaRPr lang="en-AU" dirty="0"/>
          </a:p>
          <a:p>
            <a:endParaRPr lang="en-AU" dirty="0"/>
          </a:p>
        </p:txBody>
      </p:sp>
      <p:pic>
        <p:nvPicPr>
          <p:cNvPr id="3" name="Audio 2">
            <a:hlinkClick r:id="" action="ppaction://media"/>
            <a:extLst>
              <a:ext uri="{FF2B5EF4-FFF2-40B4-BE49-F238E27FC236}">
                <a16:creationId xmlns:a16="http://schemas.microsoft.com/office/drawing/2014/main" id="{EA125C22-343E-416D-9497-D6DA976C7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45845072"/>
      </p:ext>
    </p:extLst>
  </p:cSld>
  <p:clrMapOvr>
    <a:masterClrMapping/>
  </p:clrMapOvr>
  <mc:AlternateContent xmlns:mc="http://schemas.openxmlformats.org/markup-compatibility/2006" xmlns:p14="http://schemas.microsoft.com/office/powerpoint/2010/main">
    <mc:Choice Requires="p14">
      <p:transition spd="slow" p14:dur="2000" advTm="35490"/>
    </mc:Choice>
    <mc:Fallback xmlns="">
      <p:transition spd="slow" advTm="3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85E1-CBF5-4477-B784-640725DB47A1}"/>
              </a:ext>
            </a:extLst>
          </p:cNvPr>
          <p:cNvSpPr>
            <a:spLocks noGrp="1"/>
          </p:cNvSpPr>
          <p:nvPr>
            <p:ph type="title"/>
          </p:nvPr>
        </p:nvSpPr>
        <p:spPr>
          <a:xfrm>
            <a:off x="677334" y="609599"/>
            <a:ext cx="8596668" cy="3575901"/>
          </a:xfrm>
        </p:spPr>
        <p:txBody>
          <a:bodyPr>
            <a:normAutofit/>
          </a:bodyPr>
          <a:lstStyle/>
          <a:p>
            <a:pPr algn="ctr"/>
            <a:br>
              <a:rPr lang="en-AU" sz="4800" dirty="0"/>
            </a:br>
            <a:br>
              <a:rPr lang="en-AU" sz="4800" dirty="0"/>
            </a:br>
            <a:r>
              <a:rPr lang="en-AU" sz="4800" dirty="0"/>
              <a:t>Results </a:t>
            </a:r>
          </a:p>
        </p:txBody>
      </p:sp>
      <p:sp>
        <p:nvSpPr>
          <p:cNvPr id="3" name="Content Placeholder 2">
            <a:extLst>
              <a:ext uri="{FF2B5EF4-FFF2-40B4-BE49-F238E27FC236}">
                <a16:creationId xmlns:a16="http://schemas.microsoft.com/office/drawing/2014/main" id="{84C2E8D1-4E81-4B87-A354-6821B870FE36}"/>
              </a:ext>
            </a:extLst>
          </p:cNvPr>
          <p:cNvSpPr>
            <a:spLocks noGrp="1"/>
          </p:cNvSpPr>
          <p:nvPr>
            <p:ph idx="1"/>
          </p:nvPr>
        </p:nvSpPr>
        <p:spPr>
          <a:xfrm>
            <a:off x="677334" y="4751109"/>
            <a:ext cx="8596668" cy="1290253"/>
          </a:xfrm>
        </p:spPr>
        <p:txBody>
          <a:bodyPr/>
          <a:lstStyle/>
          <a:p>
            <a:endParaRPr lang="en-AU" dirty="0"/>
          </a:p>
        </p:txBody>
      </p:sp>
      <p:pic>
        <p:nvPicPr>
          <p:cNvPr id="5" name="Audio 4">
            <a:hlinkClick r:id="" action="ppaction://media"/>
            <a:extLst>
              <a:ext uri="{FF2B5EF4-FFF2-40B4-BE49-F238E27FC236}">
                <a16:creationId xmlns:a16="http://schemas.microsoft.com/office/drawing/2014/main" id="{0A1EBC2A-41D5-4732-BAA6-DDCE9B73F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76360455"/>
      </p:ext>
    </p:extLst>
  </p:cSld>
  <p:clrMapOvr>
    <a:masterClrMapping/>
  </p:clrMapOvr>
  <mc:AlternateContent xmlns:mc="http://schemas.openxmlformats.org/markup-compatibility/2006" xmlns:p14="http://schemas.microsoft.com/office/powerpoint/2010/main">
    <mc:Choice Requires="p14">
      <p:transition spd="slow" p14:dur="2000" advTm="3522"/>
    </mc:Choice>
    <mc:Fallback xmlns="">
      <p:transition spd="slow" advTm="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4C77-2817-4107-9E9A-7A326A627DB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AEFE33E-65F6-4D63-BCAD-0D7F6974DD61}"/>
              </a:ext>
            </a:extLst>
          </p:cNvPr>
          <p:cNvSpPr>
            <a:spLocks noGrp="1"/>
          </p:cNvSpPr>
          <p:nvPr>
            <p:ph idx="1"/>
          </p:nvPr>
        </p:nvSpPr>
        <p:spPr>
          <a:xfrm>
            <a:off x="677334" y="1306287"/>
            <a:ext cx="8596668" cy="4735076"/>
          </a:xfrm>
        </p:spPr>
        <p:txBody>
          <a:bodyPr>
            <a:normAutofit/>
          </a:bodyPr>
          <a:lstStyle/>
          <a:p>
            <a:r>
              <a:rPr lang="en-US" sz="2400" dirty="0"/>
              <a:t>Results were gathered through direct observation of deviants in the process of committing burglary </a:t>
            </a:r>
          </a:p>
          <a:p>
            <a:r>
              <a:rPr lang="en-US" sz="2400" dirty="0"/>
              <a:t>Interviews with deviants, former burglars, </a:t>
            </a:r>
            <a:r>
              <a:rPr lang="en-US" sz="2400" dirty="0" err="1"/>
              <a:t>Kambah</a:t>
            </a:r>
            <a:r>
              <a:rPr lang="en-US" sz="2400" dirty="0"/>
              <a:t> West residents, and the NHW Area Coordinator </a:t>
            </a:r>
          </a:p>
          <a:p>
            <a:r>
              <a:rPr lang="en-US" sz="2400" dirty="0"/>
              <a:t>All observations and informal interviews indicated that deviant burglars were familiar with and were affected by the various methods of intervention </a:t>
            </a:r>
          </a:p>
          <a:p>
            <a:r>
              <a:rPr lang="en-AU" sz="2400" dirty="0"/>
              <a:t>Each intervention was proven to have positive effect</a:t>
            </a:r>
          </a:p>
          <a:p>
            <a:endParaRPr lang="en-AU" dirty="0"/>
          </a:p>
        </p:txBody>
      </p:sp>
      <p:pic>
        <p:nvPicPr>
          <p:cNvPr id="5" name="Audio 4">
            <a:hlinkClick r:id="" action="ppaction://media"/>
            <a:extLst>
              <a:ext uri="{FF2B5EF4-FFF2-40B4-BE49-F238E27FC236}">
                <a16:creationId xmlns:a16="http://schemas.microsoft.com/office/drawing/2014/main" id="{9FD2443D-10BA-434D-B160-2A2D8B359C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49362624"/>
      </p:ext>
    </p:extLst>
  </p:cSld>
  <p:clrMapOvr>
    <a:masterClrMapping/>
  </p:clrMapOvr>
  <mc:AlternateContent xmlns:mc="http://schemas.openxmlformats.org/markup-compatibility/2006" xmlns:p14="http://schemas.microsoft.com/office/powerpoint/2010/main">
    <mc:Choice Requires="p14">
      <p:transition spd="slow" p14:dur="2000" advTm="32899"/>
    </mc:Choice>
    <mc:Fallback xmlns="">
      <p:transition spd="slow" advTm="32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13795-5D95-447A-A585-5C062370BF14}"/>
              </a:ext>
            </a:extLst>
          </p:cNvPr>
          <p:cNvSpPr>
            <a:spLocks noGrp="1"/>
          </p:cNvSpPr>
          <p:nvPr>
            <p:ph type="title"/>
          </p:nvPr>
        </p:nvSpPr>
        <p:spPr>
          <a:xfrm>
            <a:off x="677334" y="609599"/>
            <a:ext cx="8596668" cy="3670169"/>
          </a:xfrm>
        </p:spPr>
        <p:txBody>
          <a:bodyPr>
            <a:normAutofit/>
          </a:bodyPr>
          <a:lstStyle/>
          <a:p>
            <a:pPr algn="ctr"/>
            <a:br>
              <a:rPr lang="en-AU" sz="4400" dirty="0"/>
            </a:br>
            <a:br>
              <a:rPr lang="en-AU" sz="4400" dirty="0"/>
            </a:br>
            <a:br>
              <a:rPr lang="en-AU" sz="4400" dirty="0"/>
            </a:br>
            <a:r>
              <a:rPr lang="en-AU" sz="4400" dirty="0"/>
              <a:t>Incidence of burglary</a:t>
            </a:r>
          </a:p>
        </p:txBody>
      </p:sp>
      <p:sp>
        <p:nvSpPr>
          <p:cNvPr id="3" name="Content Placeholder 2">
            <a:extLst>
              <a:ext uri="{FF2B5EF4-FFF2-40B4-BE49-F238E27FC236}">
                <a16:creationId xmlns:a16="http://schemas.microsoft.com/office/drawing/2014/main" id="{9E10C61F-0687-411D-A9F7-6468210A79B6}"/>
              </a:ext>
            </a:extLst>
          </p:cNvPr>
          <p:cNvSpPr>
            <a:spLocks noGrp="1"/>
          </p:cNvSpPr>
          <p:nvPr>
            <p:ph idx="1"/>
          </p:nvPr>
        </p:nvSpPr>
        <p:spPr>
          <a:xfrm>
            <a:off x="677334" y="4927601"/>
            <a:ext cx="8596668" cy="1113761"/>
          </a:xfrm>
        </p:spPr>
        <p:txBody>
          <a:bodyPr/>
          <a:lstStyle/>
          <a:p>
            <a:endParaRPr lang="en-AU" dirty="0"/>
          </a:p>
        </p:txBody>
      </p:sp>
      <p:pic>
        <p:nvPicPr>
          <p:cNvPr id="5" name="Audio 4">
            <a:hlinkClick r:id="" action="ppaction://media"/>
            <a:extLst>
              <a:ext uri="{FF2B5EF4-FFF2-40B4-BE49-F238E27FC236}">
                <a16:creationId xmlns:a16="http://schemas.microsoft.com/office/drawing/2014/main" id="{764C440F-944F-4CED-A20D-8517A94243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89011584"/>
      </p:ext>
    </p:extLst>
  </p:cSld>
  <p:clrMapOvr>
    <a:masterClrMapping/>
  </p:clrMapOvr>
  <mc:AlternateContent xmlns:mc="http://schemas.openxmlformats.org/markup-compatibility/2006" xmlns:p14="http://schemas.microsoft.com/office/powerpoint/2010/main">
    <mc:Choice Requires="p14">
      <p:transition spd="slow" p14:dur="2000" advTm="4925"/>
    </mc:Choice>
    <mc:Fallback xmlns="">
      <p:transition spd="slow" advTm="4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902</Words>
  <Application>Microsoft Office PowerPoint</Application>
  <PresentationFormat>Widescreen</PresentationFormat>
  <Paragraphs>90</Paragraphs>
  <Slides>16</Slides>
  <Notes>13</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Times New Roman</vt:lpstr>
      <vt:lpstr>Trebuchet MS</vt:lpstr>
      <vt:lpstr>Wingdings 3</vt:lpstr>
      <vt:lpstr>1_Facet</vt:lpstr>
      <vt:lpstr>     Anshin Consulting  Research Series   Presented by David Harding  Copyright © 2021 by David J.R. Harding Anshin Consulting Edition    </vt:lpstr>
      <vt:lpstr>The Presentation</vt:lpstr>
      <vt:lpstr>Background</vt:lpstr>
      <vt:lpstr>Kambah Overview </vt:lpstr>
      <vt:lpstr>Deviant Beliefs and Behaviours </vt:lpstr>
      <vt:lpstr>Interventions</vt:lpstr>
      <vt:lpstr>  Results </vt:lpstr>
      <vt:lpstr>PowerPoint Presentation</vt:lpstr>
      <vt:lpstr>   Incidence of burglary</vt:lpstr>
      <vt:lpstr>Pre-intervention period December 2016 to June 2018  </vt:lpstr>
      <vt:lpstr>Pre-intervention period December 2016 to June 2018  Intervention period July 2018 to January 2020</vt:lpstr>
      <vt:lpstr>Discussion</vt:lpstr>
      <vt:lpstr>The Future</vt:lpstr>
      <vt:lpstr>PowerPoint Presentation</vt:lpstr>
      <vt:lpstr>Thank you</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Ethnography to identify deviant behaviors, for the development of crime prevention interventions</dc:title>
  <dc:creator>David Harding</dc:creator>
  <cp:lastModifiedBy>David Harding</cp:lastModifiedBy>
  <cp:revision>1</cp:revision>
  <dcterms:created xsi:type="dcterms:W3CDTF">2021-08-18T01:16:24Z</dcterms:created>
  <dcterms:modified xsi:type="dcterms:W3CDTF">2021-08-31T05:53:22Z</dcterms:modified>
  <cp:contentStatus/>
</cp:coreProperties>
</file>